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Caveat" charset="0"/>
      <p:regular r:id="rId19"/>
      <p:bold r:id="rId20"/>
    </p:embeddedFont>
    <p:embeddedFont>
      <p:font typeface="DM Sans" charset="0"/>
      <p:regular r:id="rId21"/>
      <p:bold r:id="rId22"/>
      <p:italic r:id="rId23"/>
      <p:boldItalic r:id="rId24"/>
    </p:embeddedFont>
    <p:embeddedFont>
      <p:font typeface="Archivo" charset="0"/>
      <p:regular r:id="rId25"/>
      <p:bold r:id="rId26"/>
      <p:italic r:id="rId27"/>
      <p:boldItalic r:id="rId28"/>
    </p:embeddedFont>
    <p:embeddedFont>
      <p:font typeface="Bebas Neue" charset="0"/>
      <p:regular r:id="rId29"/>
    </p:embeddedFont>
    <p:embeddedFont>
      <p:font typeface="Archivo Medium" charset="0"/>
      <p:regular r:id="rId30"/>
      <p:bold r:id="rId31"/>
      <p:italic r:id="rId32"/>
      <p:boldItalic r:id="rId33"/>
    </p:embeddedFont>
    <p:embeddedFont>
      <p:font typeface="Noto Serif Hebrew" charset="-79"/>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j9X5W/DNei3+equHdcUU2u02z+Hw=="/>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42" d="100"/>
          <a:sy n="142" d="100"/>
        </p:scale>
        <p:origin x="-660"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 name="Google Shape;26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8096c37e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g38096c37e3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8096c37e33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6" name="Google Shape;456;g38096c37e33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38096c37e33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5" name="Google Shape;525;g38096c37e3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1" name="Google Shape;64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7" name="Google Shape;70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2" name="Google Shape;7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7" name="Google Shape;82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8" name="Google Shape;94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1" name="Google Shape;102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7" name="Google Shape;106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p:cNvGrpSpPr/>
        <p:nvPr/>
      </p:nvGrpSpPr>
      <p:grpSpPr>
        <a:xfrm>
          <a:off x="0" y="0"/>
          <a:ext cx="0" cy="0"/>
          <a:chOff x="0" y="0"/>
          <a:chExt cx="0" cy="0"/>
        </a:xfrm>
      </p:grpSpPr>
      <p:sp>
        <p:nvSpPr>
          <p:cNvPr id="1140" name="Google Shape;1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1" name="Google Shape;11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6" name="Google Shape;115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9"/>
        <p:cNvGrpSpPr/>
        <p:nvPr/>
      </p:nvGrpSpPr>
      <p:grpSpPr>
        <a:xfrm>
          <a:off x="0" y="0"/>
          <a:ext cx="0" cy="0"/>
          <a:chOff x="0" y="0"/>
          <a:chExt cx="0" cy="0"/>
        </a:xfrm>
      </p:grpSpPr>
      <p:sp>
        <p:nvSpPr>
          <p:cNvPr id="1270" name="Google Shape;127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1" name="Google Shape;127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g37f2b2bca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4" name="Google Shape;1344;g37f2b2bca7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4" name="Google Shape;142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49"/>
          <p:cNvSpPr txBox="1">
            <a:spLocks noGrp="1"/>
          </p:cNvSpPr>
          <p:nvPr>
            <p:ph type="ctrTitle"/>
          </p:nvPr>
        </p:nvSpPr>
        <p:spPr>
          <a:xfrm flipH="1">
            <a:off x="3881496" y="611200"/>
            <a:ext cx="4547400" cy="2500800"/>
          </a:xfrm>
          <a:prstGeom prst="rect">
            <a:avLst/>
          </a:prstGeom>
          <a:noFill/>
          <a:ln>
            <a:noFill/>
          </a:ln>
        </p:spPr>
        <p:txBody>
          <a:bodyPr spcFirstLastPara="1" wrap="square" lIns="91425" tIns="91425" rIns="91425" bIns="91425" anchor="t" anchorCtr="0">
            <a:noAutofit/>
          </a:bodyPr>
          <a:lstStyle>
            <a:lvl1pPr lvl="0" algn="r">
              <a:lnSpc>
                <a:spcPct val="80000"/>
              </a:lnSpc>
              <a:spcBef>
                <a:spcPts val="0"/>
              </a:spcBef>
              <a:spcAft>
                <a:spcPts val="0"/>
              </a:spcAft>
              <a:buSzPts val="5200"/>
              <a:buNone/>
              <a:defRPr sz="50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49"/>
          <p:cNvSpPr txBox="1">
            <a:spLocks noGrp="1"/>
          </p:cNvSpPr>
          <p:nvPr>
            <p:ph type="subTitle" idx="1"/>
          </p:nvPr>
        </p:nvSpPr>
        <p:spPr>
          <a:xfrm flipH="1">
            <a:off x="4069896" y="3353825"/>
            <a:ext cx="4359000" cy="4095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49"/>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
        <p:cNvGrpSpPr/>
        <p:nvPr/>
      </p:nvGrpSpPr>
      <p:grpSpPr>
        <a:xfrm>
          <a:off x="0" y="0"/>
          <a:ext cx="0" cy="0"/>
          <a:chOff x="0" y="0"/>
          <a:chExt cx="0" cy="0"/>
        </a:xfrm>
      </p:grpSpPr>
      <p:sp>
        <p:nvSpPr>
          <p:cNvPr id="13" name="Google Shape;13;p53"/>
          <p:cNvSpPr txBox="1">
            <a:spLocks noGrp="1"/>
          </p:cNvSpPr>
          <p:nvPr>
            <p:ph type="title"/>
          </p:nvPr>
        </p:nvSpPr>
        <p:spPr>
          <a:xfrm>
            <a:off x="3865000" y="2699800"/>
            <a:ext cx="4563900" cy="5319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000"/>
              <a:buNone/>
              <a:defRPr sz="22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14" name="Google Shape;14;p53"/>
          <p:cNvSpPr txBox="1">
            <a:spLocks noGrp="1"/>
          </p:cNvSpPr>
          <p:nvPr>
            <p:ph type="subTitle" idx="1"/>
          </p:nvPr>
        </p:nvSpPr>
        <p:spPr>
          <a:xfrm>
            <a:off x="2201200" y="637775"/>
            <a:ext cx="6227700" cy="1994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500"/>
              <a:buNone/>
              <a:defRPr sz="30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5" name="Google Shape;15;p53"/>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54"/>
          <p:cNvSpPr txBox="1">
            <a:spLocks noGrp="1"/>
          </p:cNvSpPr>
          <p:nvPr>
            <p:ph type="title"/>
          </p:nvPr>
        </p:nvSpPr>
        <p:spPr>
          <a:xfrm>
            <a:off x="2419050" y="2028000"/>
            <a:ext cx="4305900" cy="1628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600"/>
              <a:buNone/>
              <a:defRPr sz="5000"/>
            </a:lvl1pPr>
            <a:lvl2pPr lvl="1" algn="ctr">
              <a:lnSpc>
                <a:spcPct val="100000"/>
              </a:lnSpc>
              <a:spcBef>
                <a:spcPts val="0"/>
              </a:spcBef>
              <a:spcAft>
                <a:spcPts val="0"/>
              </a:spcAft>
              <a:buSzPts val="3600"/>
              <a:buFont typeface="DM Sans"/>
              <a:buNone/>
              <a:defRPr sz="3600" b="1">
                <a:latin typeface="DM Sans"/>
                <a:ea typeface="DM Sans"/>
                <a:cs typeface="DM Sans"/>
                <a:sym typeface="DM Sans"/>
              </a:defRPr>
            </a:lvl2pPr>
            <a:lvl3pPr lvl="2" algn="ctr">
              <a:lnSpc>
                <a:spcPct val="100000"/>
              </a:lnSpc>
              <a:spcBef>
                <a:spcPts val="0"/>
              </a:spcBef>
              <a:spcAft>
                <a:spcPts val="0"/>
              </a:spcAft>
              <a:buSzPts val="3600"/>
              <a:buFont typeface="DM Sans"/>
              <a:buNone/>
              <a:defRPr sz="3600" b="1">
                <a:latin typeface="DM Sans"/>
                <a:ea typeface="DM Sans"/>
                <a:cs typeface="DM Sans"/>
                <a:sym typeface="DM Sans"/>
              </a:defRPr>
            </a:lvl3pPr>
            <a:lvl4pPr lvl="3" algn="ctr">
              <a:lnSpc>
                <a:spcPct val="100000"/>
              </a:lnSpc>
              <a:spcBef>
                <a:spcPts val="0"/>
              </a:spcBef>
              <a:spcAft>
                <a:spcPts val="0"/>
              </a:spcAft>
              <a:buSzPts val="3600"/>
              <a:buFont typeface="DM Sans"/>
              <a:buNone/>
              <a:defRPr sz="3600" b="1">
                <a:latin typeface="DM Sans"/>
                <a:ea typeface="DM Sans"/>
                <a:cs typeface="DM Sans"/>
                <a:sym typeface="DM Sans"/>
              </a:defRPr>
            </a:lvl4pPr>
            <a:lvl5pPr lvl="4" algn="ctr">
              <a:lnSpc>
                <a:spcPct val="100000"/>
              </a:lnSpc>
              <a:spcBef>
                <a:spcPts val="0"/>
              </a:spcBef>
              <a:spcAft>
                <a:spcPts val="0"/>
              </a:spcAft>
              <a:buSzPts val="3600"/>
              <a:buFont typeface="DM Sans"/>
              <a:buNone/>
              <a:defRPr sz="3600" b="1">
                <a:latin typeface="DM Sans"/>
                <a:ea typeface="DM Sans"/>
                <a:cs typeface="DM Sans"/>
                <a:sym typeface="DM Sans"/>
              </a:defRPr>
            </a:lvl5pPr>
            <a:lvl6pPr lvl="5" algn="ctr">
              <a:lnSpc>
                <a:spcPct val="100000"/>
              </a:lnSpc>
              <a:spcBef>
                <a:spcPts val="0"/>
              </a:spcBef>
              <a:spcAft>
                <a:spcPts val="0"/>
              </a:spcAft>
              <a:buSzPts val="3600"/>
              <a:buFont typeface="DM Sans"/>
              <a:buNone/>
              <a:defRPr sz="3600" b="1">
                <a:latin typeface="DM Sans"/>
                <a:ea typeface="DM Sans"/>
                <a:cs typeface="DM Sans"/>
                <a:sym typeface="DM Sans"/>
              </a:defRPr>
            </a:lvl6pPr>
            <a:lvl7pPr lvl="6" algn="ctr">
              <a:lnSpc>
                <a:spcPct val="100000"/>
              </a:lnSpc>
              <a:spcBef>
                <a:spcPts val="0"/>
              </a:spcBef>
              <a:spcAft>
                <a:spcPts val="0"/>
              </a:spcAft>
              <a:buSzPts val="3600"/>
              <a:buFont typeface="DM Sans"/>
              <a:buNone/>
              <a:defRPr sz="3600" b="1">
                <a:latin typeface="DM Sans"/>
                <a:ea typeface="DM Sans"/>
                <a:cs typeface="DM Sans"/>
                <a:sym typeface="DM Sans"/>
              </a:defRPr>
            </a:lvl7pPr>
            <a:lvl8pPr lvl="7" algn="ctr">
              <a:lnSpc>
                <a:spcPct val="100000"/>
              </a:lnSpc>
              <a:spcBef>
                <a:spcPts val="0"/>
              </a:spcBef>
              <a:spcAft>
                <a:spcPts val="0"/>
              </a:spcAft>
              <a:buSzPts val="3600"/>
              <a:buFont typeface="DM Sans"/>
              <a:buNone/>
              <a:defRPr sz="3600" b="1">
                <a:latin typeface="DM Sans"/>
                <a:ea typeface="DM Sans"/>
                <a:cs typeface="DM Sans"/>
                <a:sym typeface="DM Sans"/>
              </a:defRPr>
            </a:lvl8pPr>
            <a:lvl9pPr lvl="8" algn="ctr">
              <a:lnSpc>
                <a:spcPct val="100000"/>
              </a:lnSpc>
              <a:spcBef>
                <a:spcPts val="0"/>
              </a:spcBef>
              <a:spcAft>
                <a:spcPts val="0"/>
              </a:spcAft>
              <a:buSzPts val="3600"/>
              <a:buFont typeface="DM Sans"/>
              <a:buNone/>
              <a:defRPr sz="3600" b="1">
                <a:latin typeface="DM Sans"/>
                <a:ea typeface="DM Sans"/>
                <a:cs typeface="DM Sans"/>
                <a:sym typeface="DM Sans"/>
              </a:defRPr>
            </a:lvl9pPr>
          </a:lstStyle>
          <a:p>
            <a:endParaRPr/>
          </a:p>
        </p:txBody>
      </p:sp>
      <p:sp>
        <p:nvSpPr>
          <p:cNvPr id="18" name="Google Shape;18;p54"/>
          <p:cNvSpPr txBox="1">
            <a:spLocks noGrp="1"/>
          </p:cNvSpPr>
          <p:nvPr>
            <p:ph type="title" idx="2"/>
          </p:nvPr>
        </p:nvSpPr>
        <p:spPr>
          <a:xfrm>
            <a:off x="3927300" y="992200"/>
            <a:ext cx="12894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2000"/>
              <a:buNone/>
              <a:defRPr sz="6000"/>
            </a:lvl1pPr>
            <a:lvl2pPr lvl="1" algn="ctr">
              <a:lnSpc>
                <a:spcPct val="100000"/>
              </a:lnSpc>
              <a:spcBef>
                <a:spcPts val="0"/>
              </a:spcBef>
              <a:spcAft>
                <a:spcPts val="0"/>
              </a:spcAft>
              <a:buSzPts val="12000"/>
              <a:buFont typeface="DM Sans"/>
              <a:buNone/>
              <a:defRPr sz="12000" b="1">
                <a:latin typeface="DM Sans"/>
                <a:ea typeface="DM Sans"/>
                <a:cs typeface="DM Sans"/>
                <a:sym typeface="DM Sans"/>
              </a:defRPr>
            </a:lvl2pPr>
            <a:lvl3pPr lvl="2" algn="ctr">
              <a:lnSpc>
                <a:spcPct val="100000"/>
              </a:lnSpc>
              <a:spcBef>
                <a:spcPts val="0"/>
              </a:spcBef>
              <a:spcAft>
                <a:spcPts val="0"/>
              </a:spcAft>
              <a:buSzPts val="12000"/>
              <a:buFont typeface="DM Sans"/>
              <a:buNone/>
              <a:defRPr sz="12000" b="1">
                <a:latin typeface="DM Sans"/>
                <a:ea typeface="DM Sans"/>
                <a:cs typeface="DM Sans"/>
                <a:sym typeface="DM Sans"/>
              </a:defRPr>
            </a:lvl3pPr>
            <a:lvl4pPr lvl="3" algn="ctr">
              <a:lnSpc>
                <a:spcPct val="100000"/>
              </a:lnSpc>
              <a:spcBef>
                <a:spcPts val="0"/>
              </a:spcBef>
              <a:spcAft>
                <a:spcPts val="0"/>
              </a:spcAft>
              <a:buSzPts val="12000"/>
              <a:buFont typeface="DM Sans"/>
              <a:buNone/>
              <a:defRPr sz="12000" b="1">
                <a:latin typeface="DM Sans"/>
                <a:ea typeface="DM Sans"/>
                <a:cs typeface="DM Sans"/>
                <a:sym typeface="DM Sans"/>
              </a:defRPr>
            </a:lvl4pPr>
            <a:lvl5pPr lvl="4" algn="ctr">
              <a:lnSpc>
                <a:spcPct val="100000"/>
              </a:lnSpc>
              <a:spcBef>
                <a:spcPts val="0"/>
              </a:spcBef>
              <a:spcAft>
                <a:spcPts val="0"/>
              </a:spcAft>
              <a:buSzPts val="12000"/>
              <a:buFont typeface="DM Sans"/>
              <a:buNone/>
              <a:defRPr sz="12000" b="1">
                <a:latin typeface="DM Sans"/>
                <a:ea typeface="DM Sans"/>
                <a:cs typeface="DM Sans"/>
                <a:sym typeface="DM Sans"/>
              </a:defRPr>
            </a:lvl5pPr>
            <a:lvl6pPr lvl="5" algn="ctr">
              <a:lnSpc>
                <a:spcPct val="100000"/>
              </a:lnSpc>
              <a:spcBef>
                <a:spcPts val="0"/>
              </a:spcBef>
              <a:spcAft>
                <a:spcPts val="0"/>
              </a:spcAft>
              <a:buSzPts val="12000"/>
              <a:buFont typeface="DM Sans"/>
              <a:buNone/>
              <a:defRPr sz="12000" b="1">
                <a:latin typeface="DM Sans"/>
                <a:ea typeface="DM Sans"/>
                <a:cs typeface="DM Sans"/>
                <a:sym typeface="DM Sans"/>
              </a:defRPr>
            </a:lvl6pPr>
            <a:lvl7pPr lvl="6" algn="ctr">
              <a:lnSpc>
                <a:spcPct val="100000"/>
              </a:lnSpc>
              <a:spcBef>
                <a:spcPts val="0"/>
              </a:spcBef>
              <a:spcAft>
                <a:spcPts val="0"/>
              </a:spcAft>
              <a:buSzPts val="12000"/>
              <a:buFont typeface="DM Sans"/>
              <a:buNone/>
              <a:defRPr sz="12000" b="1">
                <a:latin typeface="DM Sans"/>
                <a:ea typeface="DM Sans"/>
                <a:cs typeface="DM Sans"/>
                <a:sym typeface="DM Sans"/>
              </a:defRPr>
            </a:lvl7pPr>
            <a:lvl8pPr lvl="7" algn="ctr">
              <a:lnSpc>
                <a:spcPct val="100000"/>
              </a:lnSpc>
              <a:spcBef>
                <a:spcPts val="0"/>
              </a:spcBef>
              <a:spcAft>
                <a:spcPts val="0"/>
              </a:spcAft>
              <a:buSzPts val="12000"/>
              <a:buFont typeface="DM Sans"/>
              <a:buNone/>
              <a:defRPr sz="12000" b="1">
                <a:latin typeface="DM Sans"/>
                <a:ea typeface="DM Sans"/>
                <a:cs typeface="DM Sans"/>
                <a:sym typeface="DM Sans"/>
              </a:defRPr>
            </a:lvl8pPr>
            <a:lvl9pPr lvl="8" algn="ctr">
              <a:lnSpc>
                <a:spcPct val="100000"/>
              </a:lnSpc>
              <a:spcBef>
                <a:spcPts val="0"/>
              </a:spcBef>
              <a:spcAft>
                <a:spcPts val="0"/>
              </a:spcAft>
              <a:buSzPts val="12000"/>
              <a:buFont typeface="DM Sans"/>
              <a:buNone/>
              <a:defRPr sz="12000" b="1">
                <a:latin typeface="DM Sans"/>
                <a:ea typeface="DM Sans"/>
                <a:cs typeface="DM Sans"/>
                <a:sym typeface="DM Sans"/>
              </a:defRPr>
            </a:lvl9pPr>
          </a:lstStyle>
          <a:p>
            <a:endParaRPr/>
          </a:p>
        </p:txBody>
      </p:sp>
      <p:sp>
        <p:nvSpPr>
          <p:cNvPr id="19" name="Google Shape;19;p54"/>
          <p:cNvSpPr txBox="1">
            <a:spLocks noGrp="1"/>
          </p:cNvSpPr>
          <p:nvPr>
            <p:ph type="subTitle" idx="1"/>
          </p:nvPr>
        </p:nvSpPr>
        <p:spPr>
          <a:xfrm>
            <a:off x="2856450" y="3755325"/>
            <a:ext cx="3431100" cy="619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 name="Google Shape;20;p54"/>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 name="Google Shape;21;p54"/>
          <p:cNvGrpSpPr/>
          <p:nvPr/>
        </p:nvGrpSpPr>
        <p:grpSpPr>
          <a:xfrm>
            <a:off x="2685398" y="76689"/>
            <a:ext cx="845522" cy="916625"/>
            <a:chOff x="7511392" y="307000"/>
            <a:chExt cx="863570" cy="936192"/>
          </a:xfrm>
        </p:grpSpPr>
        <p:sp>
          <p:nvSpPr>
            <p:cNvPr id="22" name="Google Shape;22;p54"/>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54"/>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72"/>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26" name="Google Shape;26;p72"/>
          <p:cNvSpPr txBox="1">
            <a:spLocks noGrp="1"/>
          </p:cNvSpPr>
          <p:nvPr>
            <p:ph type="body" idx="1"/>
          </p:nvPr>
        </p:nvSpPr>
        <p:spPr>
          <a:xfrm>
            <a:off x="720000" y="1152475"/>
            <a:ext cx="4473300" cy="21615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sz="1400">
                <a:solidFill>
                  <a:srgbClr val="434343"/>
                </a:solidFill>
              </a:defRPr>
            </a:lvl1pPr>
            <a:lvl2pPr marL="914400" lvl="1" indent="-317500" algn="l">
              <a:lnSpc>
                <a:spcPct val="100000"/>
              </a:lnSpc>
              <a:spcBef>
                <a:spcPts val="0"/>
              </a:spcBef>
              <a:spcAft>
                <a:spcPts val="0"/>
              </a:spcAft>
              <a:buClr>
                <a:srgbClr val="F3F3F3"/>
              </a:buClr>
              <a:buSzPts val="1400"/>
              <a:buFont typeface="Prompt"/>
              <a:buChar char="○"/>
              <a:defRPr>
                <a:solidFill>
                  <a:srgbClr val="434343"/>
                </a:solidFill>
              </a:defRPr>
            </a:lvl2pPr>
            <a:lvl3pPr marL="1371600" lvl="2" indent="-317500" algn="l">
              <a:lnSpc>
                <a:spcPct val="100000"/>
              </a:lnSpc>
              <a:spcBef>
                <a:spcPts val="0"/>
              </a:spcBef>
              <a:spcAft>
                <a:spcPts val="0"/>
              </a:spcAft>
              <a:buClr>
                <a:srgbClr val="F3F3F3"/>
              </a:buClr>
              <a:buSzPts val="1400"/>
              <a:buFont typeface="Prompt"/>
              <a:buChar char="■"/>
              <a:defRPr>
                <a:solidFill>
                  <a:srgbClr val="434343"/>
                </a:solidFill>
              </a:defRPr>
            </a:lvl3pPr>
            <a:lvl4pPr marL="1828800" lvl="3" indent="-317500" algn="l">
              <a:lnSpc>
                <a:spcPct val="100000"/>
              </a:lnSpc>
              <a:spcBef>
                <a:spcPts val="0"/>
              </a:spcBef>
              <a:spcAft>
                <a:spcPts val="0"/>
              </a:spcAft>
              <a:buClr>
                <a:srgbClr val="F3F3F3"/>
              </a:buClr>
              <a:buSzPts val="1400"/>
              <a:buFont typeface="Prompt"/>
              <a:buChar char="●"/>
              <a:defRPr>
                <a:solidFill>
                  <a:srgbClr val="434343"/>
                </a:solidFill>
              </a:defRPr>
            </a:lvl4pPr>
            <a:lvl5pPr marL="2286000" lvl="4" indent="-317500" algn="l">
              <a:lnSpc>
                <a:spcPct val="100000"/>
              </a:lnSpc>
              <a:spcBef>
                <a:spcPts val="0"/>
              </a:spcBef>
              <a:spcAft>
                <a:spcPts val="0"/>
              </a:spcAft>
              <a:buClr>
                <a:srgbClr val="F3F3F3"/>
              </a:buClr>
              <a:buSzPts val="1400"/>
              <a:buFont typeface="Prompt"/>
              <a:buChar char="○"/>
              <a:defRPr>
                <a:solidFill>
                  <a:srgbClr val="434343"/>
                </a:solidFill>
              </a:defRPr>
            </a:lvl5pPr>
            <a:lvl6pPr marL="2743200" lvl="5" indent="-317500" algn="l">
              <a:lnSpc>
                <a:spcPct val="100000"/>
              </a:lnSpc>
              <a:spcBef>
                <a:spcPts val="0"/>
              </a:spcBef>
              <a:spcAft>
                <a:spcPts val="0"/>
              </a:spcAft>
              <a:buClr>
                <a:srgbClr val="F3F3F3"/>
              </a:buClr>
              <a:buSzPts val="1400"/>
              <a:buFont typeface="Prompt"/>
              <a:buChar char="■"/>
              <a:defRPr>
                <a:solidFill>
                  <a:srgbClr val="434343"/>
                </a:solidFill>
              </a:defRPr>
            </a:lvl6pPr>
            <a:lvl7pPr marL="3200400" lvl="6" indent="-317500" algn="l">
              <a:lnSpc>
                <a:spcPct val="100000"/>
              </a:lnSpc>
              <a:spcBef>
                <a:spcPts val="0"/>
              </a:spcBef>
              <a:spcAft>
                <a:spcPts val="0"/>
              </a:spcAft>
              <a:buClr>
                <a:srgbClr val="F3F3F3"/>
              </a:buClr>
              <a:buSzPts val="1400"/>
              <a:buFont typeface="Prompt"/>
              <a:buChar char="●"/>
              <a:defRPr>
                <a:solidFill>
                  <a:srgbClr val="434343"/>
                </a:solidFill>
              </a:defRPr>
            </a:lvl7pPr>
            <a:lvl8pPr marL="3657600" lvl="7" indent="-317500" algn="l">
              <a:lnSpc>
                <a:spcPct val="100000"/>
              </a:lnSpc>
              <a:spcBef>
                <a:spcPts val="0"/>
              </a:spcBef>
              <a:spcAft>
                <a:spcPts val="0"/>
              </a:spcAft>
              <a:buClr>
                <a:srgbClr val="F3F3F3"/>
              </a:buClr>
              <a:buSzPts val="1400"/>
              <a:buFont typeface="Prompt"/>
              <a:buChar char="○"/>
              <a:defRPr>
                <a:solidFill>
                  <a:srgbClr val="434343"/>
                </a:solidFill>
              </a:defRPr>
            </a:lvl8pPr>
            <a:lvl9pPr marL="4114800" lvl="8" indent="-317500" algn="l">
              <a:lnSpc>
                <a:spcPct val="100000"/>
              </a:lnSpc>
              <a:spcBef>
                <a:spcPts val="0"/>
              </a:spcBef>
              <a:spcAft>
                <a:spcPts val="0"/>
              </a:spcAft>
              <a:buClr>
                <a:srgbClr val="F3F3F3"/>
              </a:buClr>
              <a:buSzPts val="1400"/>
              <a:buFont typeface="Prompt"/>
              <a:buChar char="■"/>
              <a:defRPr>
                <a:solidFill>
                  <a:srgbClr val="434343"/>
                </a:solidFill>
              </a:defRPr>
            </a:lvl9pPr>
          </a:lstStyle>
          <a:p>
            <a:endParaRPr/>
          </a:p>
        </p:txBody>
      </p:sp>
      <p:sp>
        <p:nvSpPr>
          <p:cNvPr id="27" name="Google Shape;27;p72"/>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28"/>
        <p:cNvGrpSpPr/>
        <p:nvPr/>
      </p:nvGrpSpPr>
      <p:grpSpPr>
        <a:xfrm>
          <a:off x="0" y="0"/>
          <a:ext cx="0" cy="0"/>
          <a:chOff x="0" y="0"/>
          <a:chExt cx="0" cy="0"/>
        </a:xfrm>
      </p:grpSpPr>
      <p:sp>
        <p:nvSpPr>
          <p:cNvPr id="29" name="Google Shape;29;p51"/>
          <p:cNvSpPr txBox="1">
            <a:spLocks noGrp="1"/>
          </p:cNvSpPr>
          <p:nvPr>
            <p:ph type="subTitle" idx="1"/>
          </p:nvPr>
        </p:nvSpPr>
        <p:spPr>
          <a:xfrm>
            <a:off x="4329165" y="1347271"/>
            <a:ext cx="4099800" cy="34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atin typeface="Archivo Medium"/>
                <a:ea typeface="Archivo Medium"/>
                <a:cs typeface="Archivo Medium"/>
                <a:sym typeface="Archivo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1"/>
          <p:cNvSpPr txBox="1">
            <a:spLocks noGrp="1"/>
          </p:cNvSpPr>
          <p:nvPr>
            <p:ph type="subTitle" idx="2"/>
          </p:nvPr>
        </p:nvSpPr>
        <p:spPr>
          <a:xfrm>
            <a:off x="4329165" y="2184339"/>
            <a:ext cx="4099800" cy="34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atin typeface="Archivo Medium"/>
                <a:ea typeface="Archivo Medium"/>
                <a:cs typeface="Archivo Medium"/>
                <a:sym typeface="Archivo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1"/>
          <p:cNvSpPr txBox="1">
            <a:spLocks noGrp="1"/>
          </p:cNvSpPr>
          <p:nvPr>
            <p:ph type="subTitle" idx="3"/>
          </p:nvPr>
        </p:nvSpPr>
        <p:spPr>
          <a:xfrm>
            <a:off x="4329165" y="3021407"/>
            <a:ext cx="4099800" cy="34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atin typeface="Archivo Medium"/>
                <a:ea typeface="Archivo Medium"/>
                <a:cs typeface="Archivo Medium"/>
                <a:sym typeface="Archivo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1"/>
          <p:cNvSpPr txBox="1">
            <a:spLocks noGrp="1"/>
          </p:cNvSpPr>
          <p:nvPr>
            <p:ph type="subTitle" idx="4"/>
          </p:nvPr>
        </p:nvSpPr>
        <p:spPr>
          <a:xfrm>
            <a:off x="4329165" y="1164606"/>
            <a:ext cx="4099800" cy="34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DM Sans"/>
              <a:buNone/>
              <a:defRPr sz="2200" b="1">
                <a:latin typeface="DM Sans"/>
                <a:ea typeface="DM Sans"/>
                <a:cs typeface="DM Sans"/>
                <a:sym typeface="DM Sans"/>
              </a:defRPr>
            </a:lvl1pPr>
            <a:lvl2pPr lvl="1"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2pPr>
            <a:lvl3pPr lvl="2"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3pPr>
            <a:lvl4pPr lvl="3"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4pPr>
            <a:lvl5pPr lvl="4"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5pPr>
            <a:lvl6pPr lvl="5"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6pPr>
            <a:lvl7pPr lvl="6"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7pPr>
            <a:lvl8pPr lvl="7"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8pPr>
            <a:lvl9pPr lvl="8"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9pPr>
          </a:lstStyle>
          <a:p>
            <a:endParaRPr/>
          </a:p>
        </p:txBody>
      </p:sp>
      <p:sp>
        <p:nvSpPr>
          <p:cNvPr id="33" name="Google Shape;33;p51"/>
          <p:cNvSpPr txBox="1">
            <a:spLocks noGrp="1"/>
          </p:cNvSpPr>
          <p:nvPr>
            <p:ph type="subTitle" idx="5"/>
          </p:nvPr>
        </p:nvSpPr>
        <p:spPr>
          <a:xfrm>
            <a:off x="4329165" y="2000459"/>
            <a:ext cx="4099800" cy="34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DM Sans"/>
              <a:buNone/>
              <a:defRPr sz="2200" b="1">
                <a:latin typeface="DM Sans"/>
                <a:ea typeface="DM Sans"/>
                <a:cs typeface="DM Sans"/>
                <a:sym typeface="DM Sans"/>
              </a:defRPr>
            </a:lvl1pPr>
            <a:lvl2pPr lvl="1"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2pPr>
            <a:lvl3pPr lvl="2"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3pPr>
            <a:lvl4pPr lvl="3"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4pPr>
            <a:lvl5pPr lvl="4"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5pPr>
            <a:lvl6pPr lvl="5"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6pPr>
            <a:lvl7pPr lvl="6"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7pPr>
            <a:lvl8pPr lvl="7"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8pPr>
            <a:lvl9pPr lvl="8"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9pPr>
          </a:lstStyle>
          <a:p>
            <a:endParaRPr/>
          </a:p>
        </p:txBody>
      </p:sp>
      <p:sp>
        <p:nvSpPr>
          <p:cNvPr id="34" name="Google Shape;34;p51"/>
          <p:cNvSpPr txBox="1">
            <a:spLocks noGrp="1"/>
          </p:cNvSpPr>
          <p:nvPr>
            <p:ph type="subTitle" idx="6"/>
          </p:nvPr>
        </p:nvSpPr>
        <p:spPr>
          <a:xfrm>
            <a:off x="4329165" y="2836311"/>
            <a:ext cx="4099800" cy="34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DM Sans"/>
              <a:buNone/>
              <a:defRPr sz="2200" b="1">
                <a:latin typeface="DM Sans"/>
                <a:ea typeface="DM Sans"/>
                <a:cs typeface="DM Sans"/>
                <a:sym typeface="DM Sans"/>
              </a:defRPr>
            </a:lvl1pPr>
            <a:lvl2pPr lvl="1"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2pPr>
            <a:lvl3pPr lvl="2"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3pPr>
            <a:lvl4pPr lvl="3"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4pPr>
            <a:lvl5pPr lvl="4"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5pPr>
            <a:lvl6pPr lvl="5"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6pPr>
            <a:lvl7pPr lvl="6"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7pPr>
            <a:lvl8pPr lvl="7"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8pPr>
            <a:lvl9pPr lvl="8"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9pPr>
          </a:lstStyle>
          <a:p>
            <a:endParaRPr/>
          </a:p>
        </p:txBody>
      </p:sp>
      <p:sp>
        <p:nvSpPr>
          <p:cNvPr id="35" name="Google Shape;35;p51"/>
          <p:cNvSpPr txBox="1">
            <a:spLocks noGrp="1"/>
          </p:cNvSpPr>
          <p:nvPr>
            <p:ph type="subTitle" idx="7"/>
          </p:nvPr>
        </p:nvSpPr>
        <p:spPr>
          <a:xfrm>
            <a:off x="4329075" y="3850825"/>
            <a:ext cx="4099800" cy="34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atin typeface="Archivo Medium"/>
                <a:ea typeface="Archivo Medium"/>
                <a:cs typeface="Archivo Medium"/>
                <a:sym typeface="Archivo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1"/>
          <p:cNvSpPr txBox="1">
            <a:spLocks noGrp="1"/>
          </p:cNvSpPr>
          <p:nvPr>
            <p:ph type="subTitle" idx="8"/>
          </p:nvPr>
        </p:nvSpPr>
        <p:spPr>
          <a:xfrm>
            <a:off x="4329075" y="3672164"/>
            <a:ext cx="4099800" cy="34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DM Sans"/>
              <a:buNone/>
              <a:defRPr sz="2200" b="1">
                <a:latin typeface="DM Sans"/>
                <a:ea typeface="DM Sans"/>
                <a:cs typeface="DM Sans"/>
                <a:sym typeface="DM Sans"/>
              </a:defRPr>
            </a:lvl1pPr>
            <a:lvl2pPr lvl="1"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2pPr>
            <a:lvl3pPr lvl="2"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3pPr>
            <a:lvl4pPr lvl="3"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4pPr>
            <a:lvl5pPr lvl="4"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5pPr>
            <a:lvl6pPr lvl="5"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6pPr>
            <a:lvl7pPr lvl="6"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7pPr>
            <a:lvl8pPr lvl="7"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8pPr>
            <a:lvl9pPr lvl="8" algn="l">
              <a:lnSpc>
                <a:spcPct val="100000"/>
              </a:lnSpc>
              <a:spcBef>
                <a:spcPts val="0"/>
              </a:spcBef>
              <a:spcAft>
                <a:spcPts val="0"/>
              </a:spcAft>
              <a:buSzPts val="2000"/>
              <a:buFont typeface="Noto Serif Hebrew"/>
              <a:buNone/>
              <a:defRPr sz="2000" b="1">
                <a:latin typeface="Noto Serif Hebrew"/>
                <a:ea typeface="Noto Serif Hebrew"/>
                <a:cs typeface="Noto Serif Hebrew"/>
                <a:sym typeface="Noto Serif Hebrew"/>
              </a:defRPr>
            </a:lvl9pPr>
          </a:lstStyle>
          <a:p>
            <a:endParaRPr/>
          </a:p>
        </p:txBody>
      </p:sp>
      <p:sp>
        <p:nvSpPr>
          <p:cNvPr id="37" name="Google Shape;37;p51"/>
          <p:cNvSpPr txBox="1">
            <a:spLocks noGrp="1"/>
          </p:cNvSpPr>
          <p:nvPr>
            <p:ph type="title"/>
          </p:nvPr>
        </p:nvSpPr>
        <p:spPr>
          <a:xfrm>
            <a:off x="3445075" y="3677999"/>
            <a:ext cx="740100" cy="423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000"/>
              <a:buFont typeface="DM Sans"/>
              <a:buNone/>
              <a:defRPr sz="3000" b="1">
                <a:latin typeface="DM Sans"/>
                <a:ea typeface="DM Sans"/>
                <a:cs typeface="DM Sans"/>
                <a:sym typeface="DM Sans"/>
              </a:defRPr>
            </a:lvl2pPr>
            <a:lvl3pPr lvl="2" algn="l">
              <a:lnSpc>
                <a:spcPct val="100000"/>
              </a:lnSpc>
              <a:spcBef>
                <a:spcPts val="0"/>
              </a:spcBef>
              <a:spcAft>
                <a:spcPts val="0"/>
              </a:spcAft>
              <a:buSzPts val="3000"/>
              <a:buFont typeface="DM Sans"/>
              <a:buNone/>
              <a:defRPr sz="3000" b="1">
                <a:latin typeface="DM Sans"/>
                <a:ea typeface="DM Sans"/>
                <a:cs typeface="DM Sans"/>
                <a:sym typeface="DM Sans"/>
              </a:defRPr>
            </a:lvl3pPr>
            <a:lvl4pPr lvl="3" algn="l">
              <a:lnSpc>
                <a:spcPct val="100000"/>
              </a:lnSpc>
              <a:spcBef>
                <a:spcPts val="0"/>
              </a:spcBef>
              <a:spcAft>
                <a:spcPts val="0"/>
              </a:spcAft>
              <a:buSzPts val="3000"/>
              <a:buFont typeface="DM Sans"/>
              <a:buNone/>
              <a:defRPr sz="3000" b="1">
                <a:latin typeface="DM Sans"/>
                <a:ea typeface="DM Sans"/>
                <a:cs typeface="DM Sans"/>
                <a:sym typeface="DM Sans"/>
              </a:defRPr>
            </a:lvl4pPr>
            <a:lvl5pPr lvl="4" algn="l">
              <a:lnSpc>
                <a:spcPct val="100000"/>
              </a:lnSpc>
              <a:spcBef>
                <a:spcPts val="0"/>
              </a:spcBef>
              <a:spcAft>
                <a:spcPts val="0"/>
              </a:spcAft>
              <a:buSzPts val="3000"/>
              <a:buFont typeface="DM Sans"/>
              <a:buNone/>
              <a:defRPr sz="3000" b="1">
                <a:latin typeface="DM Sans"/>
                <a:ea typeface="DM Sans"/>
                <a:cs typeface="DM Sans"/>
                <a:sym typeface="DM Sans"/>
              </a:defRPr>
            </a:lvl5pPr>
            <a:lvl6pPr lvl="5" algn="l">
              <a:lnSpc>
                <a:spcPct val="100000"/>
              </a:lnSpc>
              <a:spcBef>
                <a:spcPts val="0"/>
              </a:spcBef>
              <a:spcAft>
                <a:spcPts val="0"/>
              </a:spcAft>
              <a:buSzPts val="3000"/>
              <a:buFont typeface="DM Sans"/>
              <a:buNone/>
              <a:defRPr sz="3000" b="1">
                <a:latin typeface="DM Sans"/>
                <a:ea typeface="DM Sans"/>
                <a:cs typeface="DM Sans"/>
                <a:sym typeface="DM Sans"/>
              </a:defRPr>
            </a:lvl6pPr>
            <a:lvl7pPr lvl="6" algn="l">
              <a:lnSpc>
                <a:spcPct val="100000"/>
              </a:lnSpc>
              <a:spcBef>
                <a:spcPts val="0"/>
              </a:spcBef>
              <a:spcAft>
                <a:spcPts val="0"/>
              </a:spcAft>
              <a:buSzPts val="3000"/>
              <a:buFont typeface="DM Sans"/>
              <a:buNone/>
              <a:defRPr sz="3000" b="1">
                <a:latin typeface="DM Sans"/>
                <a:ea typeface="DM Sans"/>
                <a:cs typeface="DM Sans"/>
                <a:sym typeface="DM Sans"/>
              </a:defRPr>
            </a:lvl7pPr>
            <a:lvl8pPr lvl="7" algn="l">
              <a:lnSpc>
                <a:spcPct val="100000"/>
              </a:lnSpc>
              <a:spcBef>
                <a:spcPts val="0"/>
              </a:spcBef>
              <a:spcAft>
                <a:spcPts val="0"/>
              </a:spcAft>
              <a:buSzPts val="3000"/>
              <a:buFont typeface="DM Sans"/>
              <a:buNone/>
              <a:defRPr sz="3000" b="1">
                <a:latin typeface="DM Sans"/>
                <a:ea typeface="DM Sans"/>
                <a:cs typeface="DM Sans"/>
                <a:sym typeface="DM Sans"/>
              </a:defRPr>
            </a:lvl8pPr>
            <a:lvl9pPr lvl="8" algn="l">
              <a:lnSpc>
                <a:spcPct val="100000"/>
              </a:lnSpc>
              <a:spcBef>
                <a:spcPts val="0"/>
              </a:spcBef>
              <a:spcAft>
                <a:spcPts val="0"/>
              </a:spcAft>
              <a:buSzPts val="3000"/>
              <a:buFont typeface="DM Sans"/>
              <a:buNone/>
              <a:defRPr sz="3000" b="1">
                <a:latin typeface="DM Sans"/>
                <a:ea typeface="DM Sans"/>
                <a:cs typeface="DM Sans"/>
                <a:sym typeface="DM Sans"/>
              </a:defRPr>
            </a:lvl9pPr>
          </a:lstStyle>
          <a:p>
            <a:endParaRPr/>
          </a:p>
        </p:txBody>
      </p:sp>
      <p:sp>
        <p:nvSpPr>
          <p:cNvPr id="38" name="Google Shape;38;p51"/>
          <p:cNvSpPr txBox="1">
            <a:spLocks noGrp="1"/>
          </p:cNvSpPr>
          <p:nvPr>
            <p:ph type="title" idx="9"/>
          </p:nvPr>
        </p:nvSpPr>
        <p:spPr>
          <a:xfrm>
            <a:off x="3445075" y="1166939"/>
            <a:ext cx="740100" cy="423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000"/>
              <a:buFont typeface="DM Sans"/>
              <a:buNone/>
              <a:defRPr sz="3000" b="1">
                <a:latin typeface="DM Sans"/>
                <a:ea typeface="DM Sans"/>
                <a:cs typeface="DM Sans"/>
                <a:sym typeface="DM Sans"/>
              </a:defRPr>
            </a:lvl2pPr>
            <a:lvl3pPr lvl="2" algn="l">
              <a:lnSpc>
                <a:spcPct val="100000"/>
              </a:lnSpc>
              <a:spcBef>
                <a:spcPts val="0"/>
              </a:spcBef>
              <a:spcAft>
                <a:spcPts val="0"/>
              </a:spcAft>
              <a:buSzPts val="3000"/>
              <a:buFont typeface="DM Sans"/>
              <a:buNone/>
              <a:defRPr sz="3000" b="1">
                <a:latin typeface="DM Sans"/>
                <a:ea typeface="DM Sans"/>
                <a:cs typeface="DM Sans"/>
                <a:sym typeface="DM Sans"/>
              </a:defRPr>
            </a:lvl3pPr>
            <a:lvl4pPr lvl="3" algn="l">
              <a:lnSpc>
                <a:spcPct val="100000"/>
              </a:lnSpc>
              <a:spcBef>
                <a:spcPts val="0"/>
              </a:spcBef>
              <a:spcAft>
                <a:spcPts val="0"/>
              </a:spcAft>
              <a:buSzPts val="3000"/>
              <a:buFont typeface="DM Sans"/>
              <a:buNone/>
              <a:defRPr sz="3000" b="1">
                <a:latin typeface="DM Sans"/>
                <a:ea typeface="DM Sans"/>
                <a:cs typeface="DM Sans"/>
                <a:sym typeface="DM Sans"/>
              </a:defRPr>
            </a:lvl4pPr>
            <a:lvl5pPr lvl="4" algn="l">
              <a:lnSpc>
                <a:spcPct val="100000"/>
              </a:lnSpc>
              <a:spcBef>
                <a:spcPts val="0"/>
              </a:spcBef>
              <a:spcAft>
                <a:spcPts val="0"/>
              </a:spcAft>
              <a:buSzPts val="3000"/>
              <a:buFont typeface="DM Sans"/>
              <a:buNone/>
              <a:defRPr sz="3000" b="1">
                <a:latin typeface="DM Sans"/>
                <a:ea typeface="DM Sans"/>
                <a:cs typeface="DM Sans"/>
                <a:sym typeface="DM Sans"/>
              </a:defRPr>
            </a:lvl5pPr>
            <a:lvl6pPr lvl="5" algn="l">
              <a:lnSpc>
                <a:spcPct val="100000"/>
              </a:lnSpc>
              <a:spcBef>
                <a:spcPts val="0"/>
              </a:spcBef>
              <a:spcAft>
                <a:spcPts val="0"/>
              </a:spcAft>
              <a:buSzPts val="3000"/>
              <a:buFont typeface="DM Sans"/>
              <a:buNone/>
              <a:defRPr sz="3000" b="1">
                <a:latin typeface="DM Sans"/>
                <a:ea typeface="DM Sans"/>
                <a:cs typeface="DM Sans"/>
                <a:sym typeface="DM Sans"/>
              </a:defRPr>
            </a:lvl6pPr>
            <a:lvl7pPr lvl="6" algn="l">
              <a:lnSpc>
                <a:spcPct val="100000"/>
              </a:lnSpc>
              <a:spcBef>
                <a:spcPts val="0"/>
              </a:spcBef>
              <a:spcAft>
                <a:spcPts val="0"/>
              </a:spcAft>
              <a:buSzPts val="3000"/>
              <a:buFont typeface="DM Sans"/>
              <a:buNone/>
              <a:defRPr sz="3000" b="1">
                <a:latin typeface="DM Sans"/>
                <a:ea typeface="DM Sans"/>
                <a:cs typeface="DM Sans"/>
                <a:sym typeface="DM Sans"/>
              </a:defRPr>
            </a:lvl7pPr>
            <a:lvl8pPr lvl="7" algn="l">
              <a:lnSpc>
                <a:spcPct val="100000"/>
              </a:lnSpc>
              <a:spcBef>
                <a:spcPts val="0"/>
              </a:spcBef>
              <a:spcAft>
                <a:spcPts val="0"/>
              </a:spcAft>
              <a:buSzPts val="3000"/>
              <a:buFont typeface="DM Sans"/>
              <a:buNone/>
              <a:defRPr sz="3000" b="1">
                <a:latin typeface="DM Sans"/>
                <a:ea typeface="DM Sans"/>
                <a:cs typeface="DM Sans"/>
                <a:sym typeface="DM Sans"/>
              </a:defRPr>
            </a:lvl8pPr>
            <a:lvl9pPr lvl="8" algn="l">
              <a:lnSpc>
                <a:spcPct val="100000"/>
              </a:lnSpc>
              <a:spcBef>
                <a:spcPts val="0"/>
              </a:spcBef>
              <a:spcAft>
                <a:spcPts val="0"/>
              </a:spcAft>
              <a:buSzPts val="3000"/>
              <a:buFont typeface="DM Sans"/>
              <a:buNone/>
              <a:defRPr sz="3000" b="1">
                <a:latin typeface="DM Sans"/>
                <a:ea typeface="DM Sans"/>
                <a:cs typeface="DM Sans"/>
                <a:sym typeface="DM Sans"/>
              </a:defRPr>
            </a:lvl9pPr>
          </a:lstStyle>
          <a:p>
            <a:endParaRPr/>
          </a:p>
        </p:txBody>
      </p:sp>
      <p:sp>
        <p:nvSpPr>
          <p:cNvPr id="39" name="Google Shape;39;p51"/>
          <p:cNvSpPr txBox="1">
            <a:spLocks noGrp="1"/>
          </p:cNvSpPr>
          <p:nvPr>
            <p:ph type="title" idx="13"/>
          </p:nvPr>
        </p:nvSpPr>
        <p:spPr>
          <a:xfrm>
            <a:off x="3445075" y="2003959"/>
            <a:ext cx="740100" cy="423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000"/>
              <a:buFont typeface="DM Sans"/>
              <a:buNone/>
              <a:defRPr sz="3000" b="1">
                <a:latin typeface="DM Sans"/>
                <a:ea typeface="DM Sans"/>
                <a:cs typeface="DM Sans"/>
                <a:sym typeface="DM Sans"/>
              </a:defRPr>
            </a:lvl2pPr>
            <a:lvl3pPr lvl="2" algn="l">
              <a:lnSpc>
                <a:spcPct val="100000"/>
              </a:lnSpc>
              <a:spcBef>
                <a:spcPts val="0"/>
              </a:spcBef>
              <a:spcAft>
                <a:spcPts val="0"/>
              </a:spcAft>
              <a:buSzPts val="3000"/>
              <a:buFont typeface="DM Sans"/>
              <a:buNone/>
              <a:defRPr sz="3000" b="1">
                <a:latin typeface="DM Sans"/>
                <a:ea typeface="DM Sans"/>
                <a:cs typeface="DM Sans"/>
                <a:sym typeface="DM Sans"/>
              </a:defRPr>
            </a:lvl3pPr>
            <a:lvl4pPr lvl="3" algn="l">
              <a:lnSpc>
                <a:spcPct val="100000"/>
              </a:lnSpc>
              <a:spcBef>
                <a:spcPts val="0"/>
              </a:spcBef>
              <a:spcAft>
                <a:spcPts val="0"/>
              </a:spcAft>
              <a:buSzPts val="3000"/>
              <a:buFont typeface="DM Sans"/>
              <a:buNone/>
              <a:defRPr sz="3000" b="1">
                <a:latin typeface="DM Sans"/>
                <a:ea typeface="DM Sans"/>
                <a:cs typeface="DM Sans"/>
                <a:sym typeface="DM Sans"/>
              </a:defRPr>
            </a:lvl4pPr>
            <a:lvl5pPr lvl="4" algn="l">
              <a:lnSpc>
                <a:spcPct val="100000"/>
              </a:lnSpc>
              <a:spcBef>
                <a:spcPts val="0"/>
              </a:spcBef>
              <a:spcAft>
                <a:spcPts val="0"/>
              </a:spcAft>
              <a:buSzPts val="3000"/>
              <a:buFont typeface="DM Sans"/>
              <a:buNone/>
              <a:defRPr sz="3000" b="1">
                <a:latin typeface="DM Sans"/>
                <a:ea typeface="DM Sans"/>
                <a:cs typeface="DM Sans"/>
                <a:sym typeface="DM Sans"/>
              </a:defRPr>
            </a:lvl5pPr>
            <a:lvl6pPr lvl="5" algn="l">
              <a:lnSpc>
                <a:spcPct val="100000"/>
              </a:lnSpc>
              <a:spcBef>
                <a:spcPts val="0"/>
              </a:spcBef>
              <a:spcAft>
                <a:spcPts val="0"/>
              </a:spcAft>
              <a:buSzPts val="3000"/>
              <a:buFont typeface="DM Sans"/>
              <a:buNone/>
              <a:defRPr sz="3000" b="1">
                <a:latin typeface="DM Sans"/>
                <a:ea typeface="DM Sans"/>
                <a:cs typeface="DM Sans"/>
                <a:sym typeface="DM Sans"/>
              </a:defRPr>
            </a:lvl6pPr>
            <a:lvl7pPr lvl="6" algn="l">
              <a:lnSpc>
                <a:spcPct val="100000"/>
              </a:lnSpc>
              <a:spcBef>
                <a:spcPts val="0"/>
              </a:spcBef>
              <a:spcAft>
                <a:spcPts val="0"/>
              </a:spcAft>
              <a:buSzPts val="3000"/>
              <a:buFont typeface="DM Sans"/>
              <a:buNone/>
              <a:defRPr sz="3000" b="1">
                <a:latin typeface="DM Sans"/>
                <a:ea typeface="DM Sans"/>
                <a:cs typeface="DM Sans"/>
                <a:sym typeface="DM Sans"/>
              </a:defRPr>
            </a:lvl7pPr>
            <a:lvl8pPr lvl="7" algn="l">
              <a:lnSpc>
                <a:spcPct val="100000"/>
              </a:lnSpc>
              <a:spcBef>
                <a:spcPts val="0"/>
              </a:spcBef>
              <a:spcAft>
                <a:spcPts val="0"/>
              </a:spcAft>
              <a:buSzPts val="3000"/>
              <a:buFont typeface="DM Sans"/>
              <a:buNone/>
              <a:defRPr sz="3000" b="1">
                <a:latin typeface="DM Sans"/>
                <a:ea typeface="DM Sans"/>
                <a:cs typeface="DM Sans"/>
                <a:sym typeface="DM Sans"/>
              </a:defRPr>
            </a:lvl8pPr>
            <a:lvl9pPr lvl="8" algn="l">
              <a:lnSpc>
                <a:spcPct val="100000"/>
              </a:lnSpc>
              <a:spcBef>
                <a:spcPts val="0"/>
              </a:spcBef>
              <a:spcAft>
                <a:spcPts val="0"/>
              </a:spcAft>
              <a:buSzPts val="3000"/>
              <a:buFont typeface="DM Sans"/>
              <a:buNone/>
              <a:defRPr sz="3000" b="1">
                <a:latin typeface="DM Sans"/>
                <a:ea typeface="DM Sans"/>
                <a:cs typeface="DM Sans"/>
                <a:sym typeface="DM Sans"/>
              </a:defRPr>
            </a:lvl9pPr>
          </a:lstStyle>
          <a:p>
            <a:endParaRPr/>
          </a:p>
        </p:txBody>
      </p:sp>
      <p:sp>
        <p:nvSpPr>
          <p:cNvPr id="40" name="Google Shape;40;p51"/>
          <p:cNvSpPr txBox="1">
            <a:spLocks noGrp="1"/>
          </p:cNvSpPr>
          <p:nvPr>
            <p:ph type="title" idx="14"/>
          </p:nvPr>
        </p:nvSpPr>
        <p:spPr>
          <a:xfrm>
            <a:off x="3445075" y="2840979"/>
            <a:ext cx="740100" cy="423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000"/>
              <a:buFont typeface="DM Sans"/>
              <a:buNone/>
              <a:defRPr sz="3000" b="1">
                <a:latin typeface="DM Sans"/>
                <a:ea typeface="DM Sans"/>
                <a:cs typeface="DM Sans"/>
                <a:sym typeface="DM Sans"/>
              </a:defRPr>
            </a:lvl2pPr>
            <a:lvl3pPr lvl="2" algn="l">
              <a:lnSpc>
                <a:spcPct val="100000"/>
              </a:lnSpc>
              <a:spcBef>
                <a:spcPts val="0"/>
              </a:spcBef>
              <a:spcAft>
                <a:spcPts val="0"/>
              </a:spcAft>
              <a:buSzPts val="3000"/>
              <a:buFont typeface="DM Sans"/>
              <a:buNone/>
              <a:defRPr sz="3000" b="1">
                <a:latin typeface="DM Sans"/>
                <a:ea typeface="DM Sans"/>
                <a:cs typeface="DM Sans"/>
                <a:sym typeface="DM Sans"/>
              </a:defRPr>
            </a:lvl3pPr>
            <a:lvl4pPr lvl="3" algn="l">
              <a:lnSpc>
                <a:spcPct val="100000"/>
              </a:lnSpc>
              <a:spcBef>
                <a:spcPts val="0"/>
              </a:spcBef>
              <a:spcAft>
                <a:spcPts val="0"/>
              </a:spcAft>
              <a:buSzPts val="3000"/>
              <a:buFont typeface="DM Sans"/>
              <a:buNone/>
              <a:defRPr sz="3000" b="1">
                <a:latin typeface="DM Sans"/>
                <a:ea typeface="DM Sans"/>
                <a:cs typeface="DM Sans"/>
                <a:sym typeface="DM Sans"/>
              </a:defRPr>
            </a:lvl4pPr>
            <a:lvl5pPr lvl="4" algn="l">
              <a:lnSpc>
                <a:spcPct val="100000"/>
              </a:lnSpc>
              <a:spcBef>
                <a:spcPts val="0"/>
              </a:spcBef>
              <a:spcAft>
                <a:spcPts val="0"/>
              </a:spcAft>
              <a:buSzPts val="3000"/>
              <a:buFont typeface="DM Sans"/>
              <a:buNone/>
              <a:defRPr sz="3000" b="1">
                <a:latin typeface="DM Sans"/>
                <a:ea typeface="DM Sans"/>
                <a:cs typeface="DM Sans"/>
                <a:sym typeface="DM Sans"/>
              </a:defRPr>
            </a:lvl5pPr>
            <a:lvl6pPr lvl="5" algn="l">
              <a:lnSpc>
                <a:spcPct val="100000"/>
              </a:lnSpc>
              <a:spcBef>
                <a:spcPts val="0"/>
              </a:spcBef>
              <a:spcAft>
                <a:spcPts val="0"/>
              </a:spcAft>
              <a:buSzPts val="3000"/>
              <a:buFont typeface="DM Sans"/>
              <a:buNone/>
              <a:defRPr sz="3000" b="1">
                <a:latin typeface="DM Sans"/>
                <a:ea typeface="DM Sans"/>
                <a:cs typeface="DM Sans"/>
                <a:sym typeface="DM Sans"/>
              </a:defRPr>
            </a:lvl6pPr>
            <a:lvl7pPr lvl="6" algn="l">
              <a:lnSpc>
                <a:spcPct val="100000"/>
              </a:lnSpc>
              <a:spcBef>
                <a:spcPts val="0"/>
              </a:spcBef>
              <a:spcAft>
                <a:spcPts val="0"/>
              </a:spcAft>
              <a:buSzPts val="3000"/>
              <a:buFont typeface="DM Sans"/>
              <a:buNone/>
              <a:defRPr sz="3000" b="1">
                <a:latin typeface="DM Sans"/>
                <a:ea typeface="DM Sans"/>
                <a:cs typeface="DM Sans"/>
                <a:sym typeface="DM Sans"/>
              </a:defRPr>
            </a:lvl7pPr>
            <a:lvl8pPr lvl="7" algn="l">
              <a:lnSpc>
                <a:spcPct val="100000"/>
              </a:lnSpc>
              <a:spcBef>
                <a:spcPts val="0"/>
              </a:spcBef>
              <a:spcAft>
                <a:spcPts val="0"/>
              </a:spcAft>
              <a:buSzPts val="3000"/>
              <a:buFont typeface="DM Sans"/>
              <a:buNone/>
              <a:defRPr sz="3000" b="1">
                <a:latin typeface="DM Sans"/>
                <a:ea typeface="DM Sans"/>
                <a:cs typeface="DM Sans"/>
                <a:sym typeface="DM Sans"/>
              </a:defRPr>
            </a:lvl8pPr>
            <a:lvl9pPr lvl="8" algn="l">
              <a:lnSpc>
                <a:spcPct val="100000"/>
              </a:lnSpc>
              <a:spcBef>
                <a:spcPts val="0"/>
              </a:spcBef>
              <a:spcAft>
                <a:spcPts val="0"/>
              </a:spcAft>
              <a:buSzPts val="3000"/>
              <a:buFont typeface="DM Sans"/>
              <a:buNone/>
              <a:defRPr sz="3000" b="1">
                <a:latin typeface="DM Sans"/>
                <a:ea typeface="DM Sans"/>
                <a:cs typeface="DM Sans"/>
                <a:sym typeface="DM Sans"/>
              </a:defRPr>
            </a:lvl9pPr>
          </a:lstStyle>
          <a:p>
            <a:endParaRPr/>
          </a:p>
        </p:txBody>
      </p:sp>
      <p:sp>
        <p:nvSpPr>
          <p:cNvPr id="41" name="Google Shape;41;p51"/>
          <p:cNvSpPr txBox="1">
            <a:spLocks noGrp="1"/>
          </p:cNvSpPr>
          <p:nvPr>
            <p:ph type="title" idx="15"/>
          </p:nvPr>
        </p:nvSpPr>
        <p:spPr>
          <a:xfrm>
            <a:off x="715100" y="445025"/>
            <a:ext cx="27054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1pPr>
            <a:lvl2pPr lvl="1"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42" name="Google Shape;42;p51"/>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52"/>
          <p:cNvSpPr txBox="1">
            <a:spLocks noGrp="1"/>
          </p:cNvSpPr>
          <p:nvPr>
            <p:ph type="title"/>
          </p:nvPr>
        </p:nvSpPr>
        <p:spPr>
          <a:xfrm>
            <a:off x="715100" y="2111850"/>
            <a:ext cx="5141700" cy="854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5000"/>
            </a:lvl1pPr>
            <a:lvl2pPr lvl="1"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2pPr>
            <a:lvl3pPr lvl="2"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3pPr>
            <a:lvl4pPr lvl="3"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4pPr>
            <a:lvl5pPr lvl="4"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5pPr>
            <a:lvl6pPr lvl="5"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6pPr>
            <a:lvl7pPr lvl="6"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7pPr>
            <a:lvl8pPr lvl="7"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8pPr>
            <a:lvl9pPr lvl="8"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9pPr>
          </a:lstStyle>
          <a:p>
            <a:endParaRPr/>
          </a:p>
        </p:txBody>
      </p:sp>
      <p:sp>
        <p:nvSpPr>
          <p:cNvPr id="45" name="Google Shape;45;p52"/>
          <p:cNvSpPr txBox="1">
            <a:spLocks noGrp="1"/>
          </p:cNvSpPr>
          <p:nvPr>
            <p:ph type="subTitle" idx="1"/>
          </p:nvPr>
        </p:nvSpPr>
        <p:spPr>
          <a:xfrm>
            <a:off x="715209" y="3236985"/>
            <a:ext cx="4262400" cy="1155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600"/>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
        <p:nvSpPr>
          <p:cNvPr id="46" name="Google Shape;46;p52"/>
          <p:cNvSpPr/>
          <p:nvPr/>
        </p:nvSpPr>
        <p:spPr>
          <a:xfrm>
            <a:off x="0" y="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47"/>
        <p:cNvGrpSpPr/>
        <p:nvPr/>
      </p:nvGrpSpPr>
      <p:grpSpPr>
        <a:xfrm>
          <a:off x="0" y="0"/>
          <a:ext cx="0" cy="0"/>
          <a:chOff x="0" y="0"/>
          <a:chExt cx="0" cy="0"/>
        </a:xfrm>
      </p:grpSpPr>
      <p:sp>
        <p:nvSpPr>
          <p:cNvPr id="48" name="Google Shape;48;p55"/>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55"/>
          <p:cNvSpPr txBox="1">
            <a:spLocks noGrp="1"/>
          </p:cNvSpPr>
          <p:nvPr>
            <p:ph type="subTitle" idx="1"/>
          </p:nvPr>
        </p:nvSpPr>
        <p:spPr>
          <a:xfrm>
            <a:off x="872400" y="289688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0" name="Google Shape;50;p55"/>
          <p:cNvSpPr txBox="1">
            <a:spLocks noGrp="1"/>
          </p:cNvSpPr>
          <p:nvPr>
            <p:ph type="subTitle" idx="2"/>
          </p:nvPr>
        </p:nvSpPr>
        <p:spPr>
          <a:xfrm>
            <a:off x="872400" y="3238459"/>
            <a:ext cx="2336400" cy="837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55"/>
          <p:cNvSpPr txBox="1">
            <a:spLocks noGrp="1"/>
          </p:cNvSpPr>
          <p:nvPr>
            <p:ph type="subTitle" idx="3"/>
          </p:nvPr>
        </p:nvSpPr>
        <p:spPr>
          <a:xfrm>
            <a:off x="3403800" y="3238459"/>
            <a:ext cx="2336400" cy="837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55"/>
          <p:cNvSpPr txBox="1">
            <a:spLocks noGrp="1"/>
          </p:cNvSpPr>
          <p:nvPr>
            <p:ph type="subTitle" idx="4"/>
          </p:nvPr>
        </p:nvSpPr>
        <p:spPr>
          <a:xfrm>
            <a:off x="5935200" y="3238459"/>
            <a:ext cx="2336400" cy="837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5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54" name="Google Shape;54;p55"/>
          <p:cNvSpPr txBox="1">
            <a:spLocks noGrp="1"/>
          </p:cNvSpPr>
          <p:nvPr>
            <p:ph type="subTitle" idx="5"/>
          </p:nvPr>
        </p:nvSpPr>
        <p:spPr>
          <a:xfrm>
            <a:off x="3403800" y="289688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5" name="Google Shape;55;p55"/>
          <p:cNvSpPr txBox="1">
            <a:spLocks noGrp="1"/>
          </p:cNvSpPr>
          <p:nvPr>
            <p:ph type="subTitle" idx="6"/>
          </p:nvPr>
        </p:nvSpPr>
        <p:spPr>
          <a:xfrm>
            <a:off x="5935200" y="289688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grpSp>
        <p:nvGrpSpPr>
          <p:cNvPr id="56" name="Google Shape;56;p55"/>
          <p:cNvGrpSpPr/>
          <p:nvPr/>
        </p:nvGrpSpPr>
        <p:grpSpPr>
          <a:xfrm flipH="1">
            <a:off x="8096586" y="515605"/>
            <a:ext cx="664633" cy="664286"/>
            <a:chOff x="6212418" y="1482331"/>
            <a:chExt cx="627249" cy="626921"/>
          </a:xfrm>
        </p:grpSpPr>
        <p:sp>
          <p:nvSpPr>
            <p:cNvPr id="57" name="Google Shape;57;p55"/>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55"/>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9" name="Google Shape;59;p55"/>
          <p:cNvGrpSpPr/>
          <p:nvPr/>
        </p:nvGrpSpPr>
        <p:grpSpPr>
          <a:xfrm rot="10800000">
            <a:off x="292209" y="4149819"/>
            <a:ext cx="845522" cy="916625"/>
            <a:chOff x="7511392" y="307000"/>
            <a:chExt cx="863570" cy="936192"/>
          </a:xfrm>
        </p:grpSpPr>
        <p:sp>
          <p:nvSpPr>
            <p:cNvPr id="60" name="Google Shape;60;p55"/>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55"/>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3">
  <p:cSld name="CUSTOM_1_1">
    <p:spTree>
      <p:nvGrpSpPr>
        <p:cNvPr id="1" name="Shape 62"/>
        <p:cNvGrpSpPr/>
        <p:nvPr/>
      </p:nvGrpSpPr>
      <p:grpSpPr>
        <a:xfrm>
          <a:off x="0" y="0"/>
          <a:ext cx="0" cy="0"/>
          <a:chOff x="0" y="0"/>
          <a:chExt cx="0" cy="0"/>
        </a:xfrm>
      </p:grpSpPr>
      <p:grpSp>
        <p:nvGrpSpPr>
          <p:cNvPr id="63" name="Google Shape;63;p56"/>
          <p:cNvGrpSpPr/>
          <p:nvPr/>
        </p:nvGrpSpPr>
        <p:grpSpPr>
          <a:xfrm rot="-2700000" flipH="1">
            <a:off x="8048343" y="234611"/>
            <a:ext cx="761101" cy="760703"/>
            <a:chOff x="6212418" y="1482331"/>
            <a:chExt cx="627249" cy="626921"/>
          </a:xfrm>
        </p:grpSpPr>
        <p:sp>
          <p:nvSpPr>
            <p:cNvPr id="64" name="Google Shape;64;p5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5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6" name="Google Shape;66;p56"/>
          <p:cNvSpPr txBox="1">
            <a:spLocks noGrp="1"/>
          </p:cNvSpPr>
          <p:nvPr>
            <p:ph type="title"/>
          </p:nvPr>
        </p:nvSpPr>
        <p:spPr>
          <a:xfrm>
            <a:off x="715100" y="445025"/>
            <a:ext cx="3742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1pPr>
            <a:lvl2pPr lvl="1"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67"/>
        <p:cNvGrpSpPr/>
        <p:nvPr/>
      </p:nvGrpSpPr>
      <p:grpSpPr>
        <a:xfrm>
          <a:off x="0" y="0"/>
          <a:ext cx="0" cy="0"/>
          <a:chOff x="0" y="0"/>
          <a:chExt cx="0" cy="0"/>
        </a:xfrm>
      </p:grpSpPr>
      <p:sp>
        <p:nvSpPr>
          <p:cNvPr id="68" name="Google Shape;68;p57"/>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69" name="Google Shape;69;p57"/>
          <p:cNvSpPr txBox="1">
            <a:spLocks noGrp="1"/>
          </p:cNvSpPr>
          <p:nvPr>
            <p:ph type="subTitle" idx="1"/>
          </p:nvPr>
        </p:nvSpPr>
        <p:spPr>
          <a:xfrm>
            <a:off x="1600325" y="1209663"/>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70" name="Google Shape;70;p57"/>
          <p:cNvSpPr txBox="1">
            <a:spLocks noGrp="1"/>
          </p:cNvSpPr>
          <p:nvPr>
            <p:ph type="subTitle" idx="2"/>
          </p:nvPr>
        </p:nvSpPr>
        <p:spPr>
          <a:xfrm>
            <a:off x="1600325" y="1570463"/>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7"/>
          <p:cNvSpPr txBox="1">
            <a:spLocks noGrp="1"/>
          </p:cNvSpPr>
          <p:nvPr>
            <p:ph type="subTitle" idx="3"/>
          </p:nvPr>
        </p:nvSpPr>
        <p:spPr>
          <a:xfrm>
            <a:off x="1600325" y="3418688"/>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72" name="Google Shape;72;p57"/>
          <p:cNvSpPr txBox="1">
            <a:spLocks noGrp="1"/>
          </p:cNvSpPr>
          <p:nvPr>
            <p:ph type="subTitle" idx="4"/>
          </p:nvPr>
        </p:nvSpPr>
        <p:spPr>
          <a:xfrm>
            <a:off x="1600325" y="3779488"/>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7"/>
          <p:cNvSpPr txBox="1">
            <a:spLocks noGrp="1"/>
          </p:cNvSpPr>
          <p:nvPr>
            <p:ph type="subTitle" idx="5"/>
          </p:nvPr>
        </p:nvSpPr>
        <p:spPr>
          <a:xfrm>
            <a:off x="1600325" y="2314192"/>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74" name="Google Shape;74;p57"/>
          <p:cNvSpPr txBox="1">
            <a:spLocks noGrp="1"/>
          </p:cNvSpPr>
          <p:nvPr>
            <p:ph type="subTitle" idx="6"/>
          </p:nvPr>
        </p:nvSpPr>
        <p:spPr>
          <a:xfrm>
            <a:off x="1600325" y="2674975"/>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7"/>
          <p:cNvSpPr txBox="1">
            <a:spLocks noGrp="1"/>
          </p:cNvSpPr>
          <p:nvPr>
            <p:ph type="subTitle" idx="7"/>
          </p:nvPr>
        </p:nvSpPr>
        <p:spPr>
          <a:xfrm>
            <a:off x="5380625" y="1209663"/>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76" name="Google Shape;76;p57"/>
          <p:cNvSpPr txBox="1">
            <a:spLocks noGrp="1"/>
          </p:cNvSpPr>
          <p:nvPr>
            <p:ph type="subTitle" idx="8"/>
          </p:nvPr>
        </p:nvSpPr>
        <p:spPr>
          <a:xfrm>
            <a:off x="5380625" y="1570463"/>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7"/>
          <p:cNvSpPr txBox="1">
            <a:spLocks noGrp="1"/>
          </p:cNvSpPr>
          <p:nvPr>
            <p:ph type="subTitle" idx="9"/>
          </p:nvPr>
        </p:nvSpPr>
        <p:spPr>
          <a:xfrm>
            <a:off x="5380625" y="3418688"/>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78" name="Google Shape;78;p57"/>
          <p:cNvSpPr txBox="1">
            <a:spLocks noGrp="1"/>
          </p:cNvSpPr>
          <p:nvPr>
            <p:ph type="subTitle" idx="13"/>
          </p:nvPr>
        </p:nvSpPr>
        <p:spPr>
          <a:xfrm>
            <a:off x="5380625" y="3779488"/>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7"/>
          <p:cNvSpPr txBox="1">
            <a:spLocks noGrp="1"/>
          </p:cNvSpPr>
          <p:nvPr>
            <p:ph type="subTitle" idx="14"/>
          </p:nvPr>
        </p:nvSpPr>
        <p:spPr>
          <a:xfrm>
            <a:off x="5380625" y="2314192"/>
            <a:ext cx="2126100" cy="38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Font typeface="DM Sans"/>
              <a:buNone/>
              <a:defRPr sz="2200" b="1">
                <a:latin typeface="DM Sans"/>
                <a:ea typeface="DM Sans"/>
                <a:cs typeface="DM Sans"/>
                <a:sym typeface="DM Sans"/>
              </a:defRPr>
            </a:lvl1pPr>
            <a:lvl2pPr lvl="1" algn="l">
              <a:lnSpc>
                <a:spcPct val="100000"/>
              </a:lnSpc>
              <a:spcBef>
                <a:spcPts val="0"/>
              </a:spcBef>
              <a:spcAft>
                <a:spcPts val="0"/>
              </a:spcAft>
              <a:buSzPts val="2200"/>
              <a:buFont typeface="DM Sans"/>
              <a:buNone/>
              <a:defRPr sz="2200" b="1">
                <a:latin typeface="DM Sans"/>
                <a:ea typeface="DM Sans"/>
                <a:cs typeface="DM Sans"/>
                <a:sym typeface="DM Sans"/>
              </a:defRPr>
            </a:lvl2pPr>
            <a:lvl3pPr lvl="2" algn="l">
              <a:lnSpc>
                <a:spcPct val="100000"/>
              </a:lnSpc>
              <a:spcBef>
                <a:spcPts val="0"/>
              </a:spcBef>
              <a:spcAft>
                <a:spcPts val="0"/>
              </a:spcAft>
              <a:buSzPts val="2200"/>
              <a:buFont typeface="DM Sans"/>
              <a:buNone/>
              <a:defRPr sz="2200" b="1">
                <a:latin typeface="DM Sans"/>
                <a:ea typeface="DM Sans"/>
                <a:cs typeface="DM Sans"/>
                <a:sym typeface="DM Sans"/>
              </a:defRPr>
            </a:lvl3pPr>
            <a:lvl4pPr lvl="3" algn="l">
              <a:lnSpc>
                <a:spcPct val="100000"/>
              </a:lnSpc>
              <a:spcBef>
                <a:spcPts val="0"/>
              </a:spcBef>
              <a:spcAft>
                <a:spcPts val="0"/>
              </a:spcAft>
              <a:buSzPts val="2200"/>
              <a:buFont typeface="DM Sans"/>
              <a:buNone/>
              <a:defRPr sz="2200" b="1">
                <a:latin typeface="DM Sans"/>
                <a:ea typeface="DM Sans"/>
                <a:cs typeface="DM Sans"/>
                <a:sym typeface="DM Sans"/>
              </a:defRPr>
            </a:lvl4pPr>
            <a:lvl5pPr lvl="4" algn="l">
              <a:lnSpc>
                <a:spcPct val="100000"/>
              </a:lnSpc>
              <a:spcBef>
                <a:spcPts val="0"/>
              </a:spcBef>
              <a:spcAft>
                <a:spcPts val="0"/>
              </a:spcAft>
              <a:buSzPts val="2200"/>
              <a:buFont typeface="DM Sans"/>
              <a:buNone/>
              <a:defRPr sz="2200" b="1">
                <a:latin typeface="DM Sans"/>
                <a:ea typeface="DM Sans"/>
                <a:cs typeface="DM Sans"/>
                <a:sym typeface="DM Sans"/>
              </a:defRPr>
            </a:lvl5pPr>
            <a:lvl6pPr lvl="5" algn="l">
              <a:lnSpc>
                <a:spcPct val="100000"/>
              </a:lnSpc>
              <a:spcBef>
                <a:spcPts val="0"/>
              </a:spcBef>
              <a:spcAft>
                <a:spcPts val="0"/>
              </a:spcAft>
              <a:buSzPts val="2200"/>
              <a:buFont typeface="DM Sans"/>
              <a:buNone/>
              <a:defRPr sz="2200" b="1">
                <a:latin typeface="DM Sans"/>
                <a:ea typeface="DM Sans"/>
                <a:cs typeface="DM Sans"/>
                <a:sym typeface="DM Sans"/>
              </a:defRPr>
            </a:lvl6pPr>
            <a:lvl7pPr lvl="6" algn="l">
              <a:lnSpc>
                <a:spcPct val="100000"/>
              </a:lnSpc>
              <a:spcBef>
                <a:spcPts val="0"/>
              </a:spcBef>
              <a:spcAft>
                <a:spcPts val="0"/>
              </a:spcAft>
              <a:buSzPts val="2200"/>
              <a:buFont typeface="DM Sans"/>
              <a:buNone/>
              <a:defRPr sz="2200" b="1">
                <a:latin typeface="DM Sans"/>
                <a:ea typeface="DM Sans"/>
                <a:cs typeface="DM Sans"/>
                <a:sym typeface="DM Sans"/>
              </a:defRPr>
            </a:lvl7pPr>
            <a:lvl8pPr lvl="7" algn="l">
              <a:lnSpc>
                <a:spcPct val="100000"/>
              </a:lnSpc>
              <a:spcBef>
                <a:spcPts val="0"/>
              </a:spcBef>
              <a:spcAft>
                <a:spcPts val="0"/>
              </a:spcAft>
              <a:buSzPts val="2200"/>
              <a:buFont typeface="DM Sans"/>
              <a:buNone/>
              <a:defRPr sz="2200" b="1">
                <a:latin typeface="DM Sans"/>
                <a:ea typeface="DM Sans"/>
                <a:cs typeface="DM Sans"/>
                <a:sym typeface="DM Sans"/>
              </a:defRPr>
            </a:lvl8pPr>
            <a:lvl9pPr lvl="8" algn="l">
              <a:lnSpc>
                <a:spcPct val="100000"/>
              </a:lnSpc>
              <a:spcBef>
                <a:spcPts val="0"/>
              </a:spcBef>
              <a:spcAft>
                <a:spcPts val="0"/>
              </a:spcAft>
              <a:buSzPts val="2200"/>
              <a:buFont typeface="DM Sans"/>
              <a:buNone/>
              <a:defRPr sz="2200" b="1">
                <a:latin typeface="DM Sans"/>
                <a:ea typeface="DM Sans"/>
                <a:cs typeface="DM Sans"/>
                <a:sym typeface="DM Sans"/>
              </a:defRPr>
            </a:lvl9pPr>
          </a:lstStyle>
          <a:p>
            <a:endParaRPr/>
          </a:p>
        </p:txBody>
      </p:sp>
      <p:sp>
        <p:nvSpPr>
          <p:cNvPr id="80" name="Google Shape;80;p57"/>
          <p:cNvSpPr txBox="1">
            <a:spLocks noGrp="1"/>
          </p:cNvSpPr>
          <p:nvPr>
            <p:ph type="subTitle" idx="15"/>
          </p:nvPr>
        </p:nvSpPr>
        <p:spPr>
          <a:xfrm>
            <a:off x="5380625" y="2674975"/>
            <a:ext cx="2126100" cy="478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7"/>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2" name="Google Shape;82;p57"/>
          <p:cNvGrpSpPr/>
          <p:nvPr/>
        </p:nvGrpSpPr>
        <p:grpSpPr>
          <a:xfrm>
            <a:off x="8006140" y="76679"/>
            <a:ext cx="882211" cy="4914919"/>
            <a:chOff x="8006140" y="76679"/>
            <a:chExt cx="882211" cy="4914919"/>
          </a:xfrm>
        </p:grpSpPr>
        <p:grpSp>
          <p:nvGrpSpPr>
            <p:cNvPr id="83" name="Google Shape;83;p57"/>
            <p:cNvGrpSpPr/>
            <p:nvPr/>
          </p:nvGrpSpPr>
          <p:grpSpPr>
            <a:xfrm rot="-6851816" flipH="1">
              <a:off x="8116870" y="4220203"/>
              <a:ext cx="664629" cy="664282"/>
              <a:chOff x="6212418" y="1482331"/>
              <a:chExt cx="627249" cy="626921"/>
            </a:xfrm>
          </p:grpSpPr>
          <p:sp>
            <p:nvSpPr>
              <p:cNvPr id="84" name="Google Shape;84;p57"/>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57"/>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 name="Google Shape;86;p57"/>
            <p:cNvGrpSpPr/>
            <p:nvPr/>
          </p:nvGrpSpPr>
          <p:grpSpPr>
            <a:xfrm flipH="1">
              <a:off x="8006140" y="76679"/>
              <a:ext cx="845522" cy="916625"/>
              <a:chOff x="7511392" y="307000"/>
              <a:chExt cx="863570" cy="936192"/>
            </a:xfrm>
          </p:grpSpPr>
          <p:sp>
            <p:nvSpPr>
              <p:cNvPr id="87" name="Google Shape;87;p57"/>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57"/>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 name="Google Shape;89;p57"/>
            <p:cNvGrpSpPr/>
            <p:nvPr/>
          </p:nvGrpSpPr>
          <p:grpSpPr>
            <a:xfrm rot="-4814457">
              <a:off x="8230739" y="1116990"/>
              <a:ext cx="396309" cy="572684"/>
              <a:chOff x="1943179" y="1609600"/>
              <a:chExt cx="396321" cy="572701"/>
            </a:xfrm>
          </p:grpSpPr>
          <p:sp>
            <p:nvSpPr>
              <p:cNvPr id="90" name="Google Shape;90;p57"/>
              <p:cNvSpPr/>
              <p:nvPr/>
            </p:nvSpPr>
            <p:spPr>
              <a:xfrm>
                <a:off x="1963142" y="1609600"/>
                <a:ext cx="376358" cy="529154"/>
              </a:xfrm>
              <a:custGeom>
                <a:avLst/>
                <a:gdLst/>
                <a:ahLst/>
                <a:cxnLst/>
                <a:rect l="l" t="t" r="r" b="b"/>
                <a:pathLst>
                  <a:path w="6749" h="9489" extrusionOk="0">
                    <a:moveTo>
                      <a:pt x="6312" y="1"/>
                    </a:moveTo>
                    <a:cubicBezTo>
                      <a:pt x="6191" y="1"/>
                      <a:pt x="6072" y="59"/>
                      <a:pt x="5998" y="170"/>
                    </a:cubicBezTo>
                    <a:lnTo>
                      <a:pt x="0" y="9053"/>
                    </a:lnTo>
                    <a:lnTo>
                      <a:pt x="632" y="9488"/>
                    </a:lnTo>
                    <a:lnTo>
                      <a:pt x="6630" y="593"/>
                    </a:lnTo>
                    <a:cubicBezTo>
                      <a:pt x="6749" y="426"/>
                      <a:pt x="6707" y="187"/>
                      <a:pt x="6528" y="68"/>
                    </a:cubicBezTo>
                    <a:cubicBezTo>
                      <a:pt x="6462" y="23"/>
                      <a:pt x="6387" y="1"/>
                      <a:pt x="63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7"/>
              <p:cNvSpPr/>
              <p:nvPr/>
            </p:nvSpPr>
            <p:spPr>
              <a:xfrm>
                <a:off x="1943179" y="2114379"/>
                <a:ext cx="55263" cy="67922"/>
              </a:xfrm>
              <a:custGeom>
                <a:avLst/>
                <a:gdLst/>
                <a:ahLst/>
                <a:cxnLst/>
                <a:rect l="l" t="t" r="r" b="b"/>
                <a:pathLst>
                  <a:path w="991" h="1218" extrusionOk="0">
                    <a:moveTo>
                      <a:pt x="358" y="1"/>
                    </a:moveTo>
                    <a:lnTo>
                      <a:pt x="0" y="1217"/>
                    </a:lnTo>
                    <a:lnTo>
                      <a:pt x="0" y="1217"/>
                    </a:lnTo>
                    <a:lnTo>
                      <a:pt x="990" y="436"/>
                    </a:lnTo>
                    <a:lnTo>
                      <a:pt x="35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7"/>
              <p:cNvSpPr/>
              <p:nvPr/>
            </p:nvSpPr>
            <p:spPr>
              <a:xfrm>
                <a:off x="2270962" y="1642278"/>
                <a:ext cx="46620" cy="40653"/>
              </a:xfrm>
              <a:custGeom>
                <a:avLst/>
                <a:gdLst/>
                <a:ahLst/>
                <a:cxnLst/>
                <a:rect l="l" t="t" r="r" b="b"/>
                <a:pathLst>
                  <a:path w="836" h="729" extrusionOk="0">
                    <a:moveTo>
                      <a:pt x="198" y="1"/>
                    </a:moveTo>
                    <a:lnTo>
                      <a:pt x="1" y="293"/>
                    </a:lnTo>
                    <a:lnTo>
                      <a:pt x="633" y="728"/>
                    </a:lnTo>
                    <a:lnTo>
                      <a:pt x="835" y="430"/>
                    </a:lnTo>
                    <a:lnTo>
                      <a:pt x="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57"/>
              <p:cNvSpPr/>
              <p:nvPr/>
            </p:nvSpPr>
            <p:spPr>
              <a:xfrm>
                <a:off x="2074504" y="1933201"/>
                <a:ext cx="46564" cy="40262"/>
              </a:xfrm>
              <a:custGeom>
                <a:avLst/>
                <a:gdLst/>
                <a:ahLst/>
                <a:cxnLst/>
                <a:rect l="l" t="t" r="r" b="b"/>
                <a:pathLst>
                  <a:path w="835" h="722" extrusionOk="0">
                    <a:moveTo>
                      <a:pt x="203" y="1"/>
                    </a:moveTo>
                    <a:lnTo>
                      <a:pt x="0" y="293"/>
                    </a:lnTo>
                    <a:lnTo>
                      <a:pt x="638" y="722"/>
                    </a:lnTo>
                    <a:lnTo>
                      <a:pt x="835" y="430"/>
                    </a:lnTo>
                    <a:lnTo>
                      <a:pt x="20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57"/>
              <p:cNvSpPr/>
              <p:nvPr/>
            </p:nvSpPr>
            <p:spPr>
              <a:xfrm>
                <a:off x="2068481" y="1953833"/>
                <a:ext cx="38645" cy="28607"/>
              </a:xfrm>
              <a:custGeom>
                <a:avLst/>
                <a:gdLst/>
                <a:ahLst/>
                <a:cxnLst/>
                <a:rect l="l" t="t" r="r" b="b"/>
                <a:pathLst>
                  <a:path w="693" h="513" extrusionOk="0">
                    <a:moveTo>
                      <a:pt x="55" y="0"/>
                    </a:moveTo>
                    <a:lnTo>
                      <a:pt x="1" y="84"/>
                    </a:lnTo>
                    <a:lnTo>
                      <a:pt x="639" y="513"/>
                    </a:lnTo>
                    <a:lnTo>
                      <a:pt x="693" y="429"/>
                    </a:lnTo>
                    <a:lnTo>
                      <a:pt x="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57"/>
              <p:cNvSpPr/>
              <p:nvPr/>
            </p:nvSpPr>
            <p:spPr>
              <a:xfrm>
                <a:off x="2088780" y="1923888"/>
                <a:ext cx="38645" cy="28663"/>
              </a:xfrm>
              <a:custGeom>
                <a:avLst/>
                <a:gdLst/>
                <a:ahLst/>
                <a:cxnLst/>
                <a:rect l="l" t="t" r="r" b="b"/>
                <a:pathLst>
                  <a:path w="693" h="514" extrusionOk="0">
                    <a:moveTo>
                      <a:pt x="54" y="1"/>
                    </a:moveTo>
                    <a:lnTo>
                      <a:pt x="1" y="84"/>
                    </a:lnTo>
                    <a:lnTo>
                      <a:pt x="639" y="513"/>
                    </a:lnTo>
                    <a:lnTo>
                      <a:pt x="692" y="430"/>
                    </a:lnTo>
                    <a:lnTo>
                      <a:pt x="5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57"/>
              <p:cNvSpPr/>
              <p:nvPr/>
            </p:nvSpPr>
            <p:spPr>
              <a:xfrm>
                <a:off x="2302246" y="1663580"/>
                <a:ext cx="28273" cy="25931"/>
              </a:xfrm>
              <a:custGeom>
                <a:avLst/>
                <a:gdLst/>
                <a:ahLst/>
                <a:cxnLst/>
                <a:rect l="l" t="t" r="r" b="b"/>
                <a:pathLst>
                  <a:path w="507" h="465" extrusionOk="0">
                    <a:moveTo>
                      <a:pt x="197" y="0"/>
                    </a:moveTo>
                    <a:lnTo>
                      <a:pt x="0" y="298"/>
                    </a:lnTo>
                    <a:lnTo>
                      <a:pt x="197" y="430"/>
                    </a:lnTo>
                    <a:cubicBezTo>
                      <a:pt x="230" y="453"/>
                      <a:pt x="267" y="464"/>
                      <a:pt x="303" y="464"/>
                    </a:cubicBezTo>
                    <a:cubicBezTo>
                      <a:pt x="360" y="464"/>
                      <a:pt x="415" y="436"/>
                      <a:pt x="447" y="382"/>
                    </a:cubicBezTo>
                    <a:cubicBezTo>
                      <a:pt x="507" y="298"/>
                      <a:pt x="483" y="185"/>
                      <a:pt x="400" y="132"/>
                    </a:cubicBezTo>
                    <a:lnTo>
                      <a:pt x="1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57"/>
              <p:cNvSpPr/>
              <p:nvPr/>
            </p:nvSpPr>
            <p:spPr>
              <a:xfrm>
                <a:off x="2201814" y="1676852"/>
                <a:ext cx="124412" cy="181961"/>
              </a:xfrm>
              <a:custGeom>
                <a:avLst/>
                <a:gdLst/>
                <a:ahLst/>
                <a:cxnLst/>
                <a:rect l="l" t="t" r="r" b="b"/>
                <a:pathLst>
                  <a:path w="2231" h="3263" extrusionOk="0">
                    <a:moveTo>
                      <a:pt x="2129" y="1"/>
                    </a:moveTo>
                    <a:lnTo>
                      <a:pt x="42" y="3095"/>
                    </a:lnTo>
                    <a:cubicBezTo>
                      <a:pt x="1" y="3143"/>
                      <a:pt x="19" y="3226"/>
                      <a:pt x="78" y="3262"/>
                    </a:cubicBezTo>
                    <a:lnTo>
                      <a:pt x="2230" y="66"/>
                    </a:lnTo>
                    <a:lnTo>
                      <a:pt x="212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57"/>
              <p:cNvSpPr/>
              <p:nvPr/>
            </p:nvSpPr>
            <p:spPr>
              <a:xfrm>
                <a:off x="2208115" y="1754643"/>
                <a:ext cx="68591" cy="96641"/>
              </a:xfrm>
              <a:custGeom>
                <a:avLst/>
                <a:gdLst/>
                <a:ahLst/>
                <a:cxnLst/>
                <a:rect l="l" t="t" r="r" b="b"/>
                <a:pathLst>
                  <a:path w="1230" h="1733" extrusionOk="0">
                    <a:moveTo>
                      <a:pt x="1158" y="1"/>
                    </a:moveTo>
                    <a:lnTo>
                      <a:pt x="1" y="1712"/>
                    </a:lnTo>
                    <a:cubicBezTo>
                      <a:pt x="24" y="1726"/>
                      <a:pt x="50" y="1732"/>
                      <a:pt x="76" y="1732"/>
                    </a:cubicBezTo>
                    <a:cubicBezTo>
                      <a:pt x="118" y="1732"/>
                      <a:pt x="158" y="1715"/>
                      <a:pt x="180" y="1682"/>
                    </a:cubicBezTo>
                    <a:lnTo>
                      <a:pt x="1193" y="186"/>
                    </a:lnTo>
                    <a:cubicBezTo>
                      <a:pt x="1229" y="120"/>
                      <a:pt x="1217" y="37"/>
                      <a:pt x="115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9"/>
        <p:cNvGrpSpPr/>
        <p:nvPr/>
      </p:nvGrpSpPr>
      <p:grpSpPr>
        <a:xfrm>
          <a:off x="0" y="0"/>
          <a:ext cx="0" cy="0"/>
          <a:chOff x="0" y="0"/>
          <a:chExt cx="0" cy="0"/>
        </a:xfrm>
      </p:grpSpPr>
      <p:sp>
        <p:nvSpPr>
          <p:cNvPr id="100" name="Google Shape;100;p58"/>
          <p:cNvSpPr txBox="1">
            <a:spLocks noGrp="1"/>
          </p:cNvSpPr>
          <p:nvPr>
            <p:ph type="subTitle" idx="1"/>
          </p:nvPr>
        </p:nvSpPr>
        <p:spPr>
          <a:xfrm>
            <a:off x="790413" y="2607500"/>
            <a:ext cx="2634300" cy="485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1" name="Google Shape;101;p58"/>
          <p:cNvSpPr txBox="1">
            <a:spLocks noGrp="1"/>
          </p:cNvSpPr>
          <p:nvPr>
            <p:ph type="subTitle" idx="2"/>
          </p:nvPr>
        </p:nvSpPr>
        <p:spPr>
          <a:xfrm>
            <a:off x="5719288" y="2607500"/>
            <a:ext cx="2634300" cy="485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2" name="Google Shape;102;p58"/>
          <p:cNvSpPr txBox="1">
            <a:spLocks noGrp="1"/>
          </p:cNvSpPr>
          <p:nvPr>
            <p:ph type="subTitle" idx="3"/>
          </p:nvPr>
        </p:nvSpPr>
        <p:spPr>
          <a:xfrm>
            <a:off x="790413" y="2972556"/>
            <a:ext cx="2634300" cy="1073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3" name="Google Shape;103;p58"/>
          <p:cNvSpPr txBox="1">
            <a:spLocks noGrp="1"/>
          </p:cNvSpPr>
          <p:nvPr>
            <p:ph type="subTitle" idx="4"/>
          </p:nvPr>
        </p:nvSpPr>
        <p:spPr>
          <a:xfrm>
            <a:off x="5719288" y="2972556"/>
            <a:ext cx="2634300" cy="1073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4" name="Google Shape;104;p58"/>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05" name="Google Shape;105;p58"/>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6" name="Google Shape;106;p58"/>
          <p:cNvGrpSpPr/>
          <p:nvPr/>
        </p:nvGrpSpPr>
        <p:grpSpPr>
          <a:xfrm rot="-3054913" flipH="1">
            <a:off x="8030241" y="111354"/>
            <a:ext cx="845531" cy="916636"/>
            <a:chOff x="7511392" y="307000"/>
            <a:chExt cx="863570" cy="936192"/>
          </a:xfrm>
        </p:grpSpPr>
        <p:sp>
          <p:nvSpPr>
            <p:cNvPr id="107" name="Google Shape;107;p58"/>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58"/>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09"/>
        <p:cNvGrpSpPr/>
        <p:nvPr/>
      </p:nvGrpSpPr>
      <p:grpSpPr>
        <a:xfrm>
          <a:off x="0" y="0"/>
          <a:ext cx="0" cy="0"/>
          <a:chOff x="0" y="0"/>
          <a:chExt cx="0" cy="0"/>
        </a:xfrm>
      </p:grpSpPr>
      <p:sp>
        <p:nvSpPr>
          <p:cNvPr id="110" name="Google Shape;110;p59"/>
          <p:cNvSpPr txBox="1">
            <a:spLocks noGrp="1"/>
          </p:cNvSpPr>
          <p:nvPr>
            <p:ph type="subTitle" idx="1"/>
          </p:nvPr>
        </p:nvSpPr>
        <p:spPr>
          <a:xfrm>
            <a:off x="1600336" y="1498825"/>
            <a:ext cx="2424900" cy="484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1" name="Google Shape;111;p59"/>
          <p:cNvSpPr txBox="1">
            <a:spLocks noGrp="1"/>
          </p:cNvSpPr>
          <p:nvPr>
            <p:ph type="subTitle" idx="2"/>
          </p:nvPr>
        </p:nvSpPr>
        <p:spPr>
          <a:xfrm>
            <a:off x="1600325" y="1831225"/>
            <a:ext cx="2424900" cy="761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2" name="Google Shape;112;p59"/>
          <p:cNvSpPr txBox="1">
            <a:spLocks noGrp="1"/>
          </p:cNvSpPr>
          <p:nvPr>
            <p:ph type="subTitle" idx="3"/>
          </p:nvPr>
        </p:nvSpPr>
        <p:spPr>
          <a:xfrm>
            <a:off x="5290600" y="1831225"/>
            <a:ext cx="2424900" cy="761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 name="Google Shape;113;p59"/>
          <p:cNvSpPr txBox="1">
            <a:spLocks noGrp="1"/>
          </p:cNvSpPr>
          <p:nvPr>
            <p:ph type="subTitle" idx="4"/>
          </p:nvPr>
        </p:nvSpPr>
        <p:spPr>
          <a:xfrm>
            <a:off x="1600325" y="3221150"/>
            <a:ext cx="2424900" cy="761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4" name="Google Shape;114;p59"/>
          <p:cNvSpPr txBox="1">
            <a:spLocks noGrp="1"/>
          </p:cNvSpPr>
          <p:nvPr>
            <p:ph type="subTitle" idx="5"/>
          </p:nvPr>
        </p:nvSpPr>
        <p:spPr>
          <a:xfrm>
            <a:off x="5290600" y="3221150"/>
            <a:ext cx="2424900" cy="761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5" name="Google Shape;115;p5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16" name="Google Shape;116;p59"/>
          <p:cNvSpPr txBox="1">
            <a:spLocks noGrp="1"/>
          </p:cNvSpPr>
          <p:nvPr>
            <p:ph type="subTitle" idx="6"/>
          </p:nvPr>
        </p:nvSpPr>
        <p:spPr>
          <a:xfrm>
            <a:off x="1600336" y="2888750"/>
            <a:ext cx="2424900" cy="484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7" name="Google Shape;117;p59"/>
          <p:cNvSpPr txBox="1">
            <a:spLocks noGrp="1"/>
          </p:cNvSpPr>
          <p:nvPr>
            <p:ph type="subTitle" idx="7"/>
          </p:nvPr>
        </p:nvSpPr>
        <p:spPr>
          <a:xfrm>
            <a:off x="5290606" y="1498825"/>
            <a:ext cx="2424900" cy="484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8" name="Google Shape;118;p59"/>
          <p:cNvSpPr txBox="1">
            <a:spLocks noGrp="1"/>
          </p:cNvSpPr>
          <p:nvPr>
            <p:ph type="subTitle" idx="8"/>
          </p:nvPr>
        </p:nvSpPr>
        <p:spPr>
          <a:xfrm>
            <a:off x="5290606" y="2888750"/>
            <a:ext cx="2424900" cy="484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9" name="Google Shape;119;p59"/>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0" name="Google Shape;120;p59"/>
          <p:cNvGrpSpPr/>
          <p:nvPr/>
        </p:nvGrpSpPr>
        <p:grpSpPr>
          <a:xfrm>
            <a:off x="8019179" y="146800"/>
            <a:ext cx="819438" cy="1928633"/>
            <a:chOff x="8019179" y="146800"/>
            <a:chExt cx="819438" cy="1928633"/>
          </a:xfrm>
        </p:grpSpPr>
        <p:grpSp>
          <p:nvGrpSpPr>
            <p:cNvPr id="121" name="Google Shape;121;p59"/>
            <p:cNvGrpSpPr/>
            <p:nvPr/>
          </p:nvGrpSpPr>
          <p:grpSpPr>
            <a:xfrm flipH="1">
              <a:off x="8019179" y="146800"/>
              <a:ext cx="819438" cy="819010"/>
              <a:chOff x="6212418" y="1482331"/>
              <a:chExt cx="627249" cy="626921"/>
            </a:xfrm>
          </p:grpSpPr>
          <p:sp>
            <p:nvSpPr>
              <p:cNvPr id="122" name="Google Shape;122;p59"/>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59"/>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 name="Google Shape;124;p59"/>
            <p:cNvGrpSpPr/>
            <p:nvPr/>
          </p:nvGrpSpPr>
          <p:grpSpPr>
            <a:xfrm flipH="1">
              <a:off x="8096550" y="1354846"/>
              <a:ext cx="664690" cy="720587"/>
              <a:chOff x="7511392" y="307000"/>
              <a:chExt cx="863570" cy="936192"/>
            </a:xfrm>
          </p:grpSpPr>
          <p:sp>
            <p:nvSpPr>
              <p:cNvPr id="125" name="Google Shape;125;p59"/>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59"/>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7"/>
        <p:cNvGrpSpPr/>
        <p:nvPr/>
      </p:nvGrpSpPr>
      <p:grpSpPr>
        <a:xfrm>
          <a:off x="0" y="0"/>
          <a:ext cx="0" cy="0"/>
          <a:chOff x="0" y="0"/>
          <a:chExt cx="0" cy="0"/>
        </a:xfrm>
      </p:grpSpPr>
      <p:sp>
        <p:nvSpPr>
          <p:cNvPr id="128" name="Google Shape;128;p60"/>
          <p:cNvSpPr txBox="1">
            <a:spLocks noGrp="1"/>
          </p:cNvSpPr>
          <p:nvPr>
            <p:ph type="title" hasCustomPrompt="1"/>
          </p:nvPr>
        </p:nvSpPr>
        <p:spPr>
          <a:xfrm>
            <a:off x="715100" y="1315750"/>
            <a:ext cx="4485900" cy="13920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9600"/>
              <a:buNone/>
              <a:defRPr sz="95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129" name="Google Shape;129;p60"/>
          <p:cNvSpPr txBox="1">
            <a:spLocks noGrp="1"/>
          </p:cNvSpPr>
          <p:nvPr>
            <p:ph type="subTitle" idx="1"/>
          </p:nvPr>
        </p:nvSpPr>
        <p:spPr>
          <a:xfrm>
            <a:off x="715100" y="2707675"/>
            <a:ext cx="4180500" cy="713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30" name="Google Shape;130;p60"/>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31"/>
        <p:cNvGrpSpPr/>
        <p:nvPr/>
      </p:nvGrpSpPr>
      <p:grpSpPr>
        <a:xfrm>
          <a:off x="0" y="0"/>
          <a:ext cx="0" cy="0"/>
          <a:chOff x="0" y="0"/>
          <a:chExt cx="0" cy="0"/>
        </a:xfrm>
      </p:grpSpPr>
      <p:sp>
        <p:nvSpPr>
          <p:cNvPr id="132" name="Google Shape;132;p61"/>
          <p:cNvSpPr txBox="1">
            <a:spLocks noGrp="1"/>
          </p:cNvSpPr>
          <p:nvPr>
            <p:ph type="title"/>
          </p:nvPr>
        </p:nvSpPr>
        <p:spPr>
          <a:xfrm>
            <a:off x="720000" y="2616550"/>
            <a:ext cx="2336400" cy="45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5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133" name="Google Shape;133;p61"/>
          <p:cNvSpPr txBox="1">
            <a:spLocks noGrp="1"/>
          </p:cNvSpPr>
          <p:nvPr>
            <p:ph type="subTitle" idx="1"/>
          </p:nvPr>
        </p:nvSpPr>
        <p:spPr>
          <a:xfrm>
            <a:off x="720000" y="310643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4" name="Google Shape;134;p61"/>
          <p:cNvSpPr txBox="1">
            <a:spLocks noGrp="1"/>
          </p:cNvSpPr>
          <p:nvPr>
            <p:ph type="subTitle" idx="2"/>
          </p:nvPr>
        </p:nvSpPr>
        <p:spPr>
          <a:xfrm>
            <a:off x="720000" y="3448003"/>
            <a:ext cx="23364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 name="Google Shape;135;p61"/>
          <p:cNvSpPr txBox="1">
            <a:spLocks noGrp="1"/>
          </p:cNvSpPr>
          <p:nvPr>
            <p:ph type="title" idx="3"/>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36" name="Google Shape;136;p61"/>
          <p:cNvSpPr txBox="1">
            <a:spLocks noGrp="1"/>
          </p:cNvSpPr>
          <p:nvPr>
            <p:ph type="title" idx="4"/>
          </p:nvPr>
        </p:nvSpPr>
        <p:spPr>
          <a:xfrm>
            <a:off x="3403800" y="2616550"/>
            <a:ext cx="2336400" cy="45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5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137" name="Google Shape;137;p61"/>
          <p:cNvSpPr txBox="1">
            <a:spLocks noGrp="1"/>
          </p:cNvSpPr>
          <p:nvPr>
            <p:ph type="subTitle" idx="5"/>
          </p:nvPr>
        </p:nvSpPr>
        <p:spPr>
          <a:xfrm>
            <a:off x="3403800" y="310643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38" name="Google Shape;138;p61"/>
          <p:cNvSpPr txBox="1">
            <a:spLocks noGrp="1"/>
          </p:cNvSpPr>
          <p:nvPr>
            <p:ph type="subTitle" idx="6"/>
          </p:nvPr>
        </p:nvSpPr>
        <p:spPr>
          <a:xfrm>
            <a:off x="3403800" y="3448003"/>
            <a:ext cx="23364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9" name="Google Shape;139;p61"/>
          <p:cNvSpPr txBox="1">
            <a:spLocks noGrp="1"/>
          </p:cNvSpPr>
          <p:nvPr>
            <p:ph type="title" idx="7"/>
          </p:nvPr>
        </p:nvSpPr>
        <p:spPr>
          <a:xfrm>
            <a:off x="6087600" y="2616550"/>
            <a:ext cx="2336400" cy="45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5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140" name="Google Shape;140;p61"/>
          <p:cNvSpPr txBox="1">
            <a:spLocks noGrp="1"/>
          </p:cNvSpPr>
          <p:nvPr>
            <p:ph type="subTitle" idx="8"/>
          </p:nvPr>
        </p:nvSpPr>
        <p:spPr>
          <a:xfrm>
            <a:off x="6087600" y="3106438"/>
            <a:ext cx="2336400" cy="45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41" name="Google Shape;141;p61"/>
          <p:cNvSpPr txBox="1">
            <a:spLocks noGrp="1"/>
          </p:cNvSpPr>
          <p:nvPr>
            <p:ph type="subTitle" idx="9"/>
          </p:nvPr>
        </p:nvSpPr>
        <p:spPr>
          <a:xfrm>
            <a:off x="6087600" y="3448003"/>
            <a:ext cx="23364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2" name="Google Shape;142;p61"/>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3"/>
        <p:cNvGrpSpPr/>
        <p:nvPr/>
      </p:nvGrpSpPr>
      <p:grpSpPr>
        <a:xfrm>
          <a:off x="0" y="0"/>
          <a:ext cx="0" cy="0"/>
          <a:chOff x="0" y="0"/>
          <a:chExt cx="0" cy="0"/>
        </a:xfrm>
      </p:grpSpPr>
      <p:sp>
        <p:nvSpPr>
          <p:cNvPr id="144" name="Google Shape;144;p62"/>
          <p:cNvSpPr txBox="1">
            <a:spLocks noGrp="1"/>
          </p:cNvSpPr>
          <p:nvPr>
            <p:ph type="title"/>
          </p:nvPr>
        </p:nvSpPr>
        <p:spPr>
          <a:xfrm>
            <a:off x="1747950" y="3320600"/>
            <a:ext cx="5648100" cy="1135500"/>
          </a:xfrm>
          <a:prstGeom prst="rect">
            <a:avLst/>
          </a:prstGeom>
          <a:solidFill>
            <a:schemeClr val="lt1"/>
          </a:solid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500"/>
              <a:buNone/>
              <a:defRPr/>
            </a:lvl2pPr>
            <a:lvl3pPr lvl="2" algn="ctr">
              <a:lnSpc>
                <a:spcPct val="100000"/>
              </a:lnSpc>
              <a:spcBef>
                <a:spcPts val="0"/>
              </a:spcBef>
              <a:spcAft>
                <a:spcPts val="0"/>
              </a:spcAft>
              <a:buSzPts val="3500"/>
              <a:buNone/>
              <a:defRPr/>
            </a:lvl3pPr>
            <a:lvl4pPr lvl="3" algn="ctr">
              <a:lnSpc>
                <a:spcPct val="100000"/>
              </a:lnSpc>
              <a:spcBef>
                <a:spcPts val="0"/>
              </a:spcBef>
              <a:spcAft>
                <a:spcPts val="0"/>
              </a:spcAft>
              <a:buSzPts val="3500"/>
              <a:buNone/>
              <a:defRPr/>
            </a:lvl4pPr>
            <a:lvl5pPr lvl="4" algn="ctr">
              <a:lnSpc>
                <a:spcPct val="100000"/>
              </a:lnSpc>
              <a:spcBef>
                <a:spcPts val="0"/>
              </a:spcBef>
              <a:spcAft>
                <a:spcPts val="0"/>
              </a:spcAft>
              <a:buSzPts val="3500"/>
              <a:buNone/>
              <a:defRPr/>
            </a:lvl5pPr>
            <a:lvl6pPr lvl="5" algn="ctr">
              <a:lnSpc>
                <a:spcPct val="100000"/>
              </a:lnSpc>
              <a:spcBef>
                <a:spcPts val="0"/>
              </a:spcBef>
              <a:spcAft>
                <a:spcPts val="0"/>
              </a:spcAft>
              <a:buSzPts val="3500"/>
              <a:buNone/>
              <a:defRPr/>
            </a:lvl6pPr>
            <a:lvl7pPr lvl="6" algn="ctr">
              <a:lnSpc>
                <a:spcPct val="100000"/>
              </a:lnSpc>
              <a:spcBef>
                <a:spcPts val="0"/>
              </a:spcBef>
              <a:spcAft>
                <a:spcPts val="0"/>
              </a:spcAft>
              <a:buSzPts val="3500"/>
              <a:buNone/>
              <a:defRPr/>
            </a:lvl7pPr>
            <a:lvl8pPr lvl="7" algn="ctr">
              <a:lnSpc>
                <a:spcPct val="100000"/>
              </a:lnSpc>
              <a:spcBef>
                <a:spcPts val="0"/>
              </a:spcBef>
              <a:spcAft>
                <a:spcPts val="0"/>
              </a:spcAft>
              <a:buSzPts val="3500"/>
              <a:buNone/>
              <a:defRPr/>
            </a:lvl8pPr>
            <a:lvl9pPr lvl="8" algn="ctr">
              <a:lnSpc>
                <a:spcPct val="100000"/>
              </a:lnSpc>
              <a:spcBef>
                <a:spcPts val="0"/>
              </a:spcBef>
              <a:spcAft>
                <a:spcPts val="0"/>
              </a:spcAft>
              <a:buSzPts val="35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45"/>
        <p:cNvGrpSpPr/>
        <p:nvPr/>
      </p:nvGrpSpPr>
      <p:grpSpPr>
        <a:xfrm>
          <a:off x="0" y="0"/>
          <a:ext cx="0" cy="0"/>
          <a:chOff x="0" y="0"/>
          <a:chExt cx="0" cy="0"/>
        </a:xfrm>
      </p:grpSpPr>
      <p:sp>
        <p:nvSpPr>
          <p:cNvPr id="146" name="Google Shape;146;p63"/>
          <p:cNvSpPr txBox="1">
            <a:spLocks noGrp="1"/>
          </p:cNvSpPr>
          <p:nvPr>
            <p:ph type="subTitle" idx="1"/>
          </p:nvPr>
        </p:nvSpPr>
        <p:spPr>
          <a:xfrm>
            <a:off x="1290763" y="3322825"/>
            <a:ext cx="2907600" cy="482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47" name="Google Shape;147;p63"/>
          <p:cNvSpPr txBox="1">
            <a:spLocks noGrp="1"/>
          </p:cNvSpPr>
          <p:nvPr>
            <p:ph type="subTitle" idx="2"/>
          </p:nvPr>
        </p:nvSpPr>
        <p:spPr>
          <a:xfrm>
            <a:off x="4945638" y="3322825"/>
            <a:ext cx="2907600" cy="482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48" name="Google Shape;148;p63"/>
          <p:cNvSpPr txBox="1">
            <a:spLocks noGrp="1"/>
          </p:cNvSpPr>
          <p:nvPr>
            <p:ph type="subTitle" idx="3"/>
          </p:nvPr>
        </p:nvSpPr>
        <p:spPr>
          <a:xfrm>
            <a:off x="1290763" y="3705650"/>
            <a:ext cx="2907600" cy="640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9" name="Google Shape;149;p63"/>
          <p:cNvSpPr txBox="1">
            <a:spLocks noGrp="1"/>
          </p:cNvSpPr>
          <p:nvPr>
            <p:ph type="subTitle" idx="4"/>
          </p:nvPr>
        </p:nvSpPr>
        <p:spPr>
          <a:xfrm>
            <a:off x="4945638" y="3705650"/>
            <a:ext cx="2907600" cy="640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0" name="Google Shape;150;p6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grpSp>
        <p:nvGrpSpPr>
          <p:cNvPr id="151" name="Google Shape;151;p63"/>
          <p:cNvGrpSpPr/>
          <p:nvPr/>
        </p:nvGrpSpPr>
        <p:grpSpPr>
          <a:xfrm rot="1385308">
            <a:off x="7961115" y="2965756"/>
            <a:ext cx="761057" cy="825057"/>
            <a:chOff x="7511392" y="307000"/>
            <a:chExt cx="863570" cy="936192"/>
          </a:xfrm>
        </p:grpSpPr>
        <p:sp>
          <p:nvSpPr>
            <p:cNvPr id="152" name="Google Shape;152;p63"/>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63"/>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4" name="Google Shape;154;p63"/>
          <p:cNvGrpSpPr/>
          <p:nvPr/>
        </p:nvGrpSpPr>
        <p:grpSpPr>
          <a:xfrm rot="-6851816" flipH="1">
            <a:off x="409945" y="246328"/>
            <a:ext cx="664629" cy="664282"/>
            <a:chOff x="6212418" y="1482331"/>
            <a:chExt cx="627249" cy="626921"/>
          </a:xfrm>
        </p:grpSpPr>
        <p:sp>
          <p:nvSpPr>
            <p:cNvPr id="155" name="Google Shape;155;p63"/>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63"/>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7" name="Google Shape;157;p63"/>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158"/>
        <p:cNvGrpSpPr/>
        <p:nvPr/>
      </p:nvGrpSpPr>
      <p:grpSpPr>
        <a:xfrm>
          <a:off x="0" y="0"/>
          <a:ext cx="0" cy="0"/>
          <a:chOff x="0" y="0"/>
          <a:chExt cx="0" cy="0"/>
        </a:xfrm>
      </p:grpSpPr>
      <p:sp>
        <p:nvSpPr>
          <p:cNvPr id="159" name="Google Shape;159;p64"/>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60" name="Google Shape;160;p64"/>
          <p:cNvSpPr txBox="1">
            <a:spLocks noGrp="1"/>
          </p:cNvSpPr>
          <p:nvPr>
            <p:ph type="subTitle" idx="1"/>
          </p:nvPr>
        </p:nvSpPr>
        <p:spPr>
          <a:xfrm>
            <a:off x="2601575" y="1380300"/>
            <a:ext cx="3807900" cy="417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61" name="Google Shape;161;p64"/>
          <p:cNvSpPr txBox="1">
            <a:spLocks noGrp="1"/>
          </p:cNvSpPr>
          <p:nvPr>
            <p:ph type="subTitle" idx="2"/>
          </p:nvPr>
        </p:nvSpPr>
        <p:spPr>
          <a:xfrm>
            <a:off x="2601575" y="1616527"/>
            <a:ext cx="3807900" cy="570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2" name="Google Shape;162;p64"/>
          <p:cNvSpPr txBox="1">
            <a:spLocks noGrp="1"/>
          </p:cNvSpPr>
          <p:nvPr>
            <p:ph type="subTitle" idx="3"/>
          </p:nvPr>
        </p:nvSpPr>
        <p:spPr>
          <a:xfrm>
            <a:off x="2601575" y="2696426"/>
            <a:ext cx="3807900" cy="570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3" name="Google Shape;163;p64"/>
          <p:cNvSpPr txBox="1">
            <a:spLocks noGrp="1"/>
          </p:cNvSpPr>
          <p:nvPr>
            <p:ph type="subTitle" idx="4"/>
          </p:nvPr>
        </p:nvSpPr>
        <p:spPr>
          <a:xfrm>
            <a:off x="2601575" y="3776325"/>
            <a:ext cx="3807900" cy="570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64"/>
          <p:cNvSpPr txBox="1">
            <a:spLocks noGrp="1"/>
          </p:cNvSpPr>
          <p:nvPr>
            <p:ph type="subTitle" idx="5"/>
          </p:nvPr>
        </p:nvSpPr>
        <p:spPr>
          <a:xfrm>
            <a:off x="2601575" y="2460202"/>
            <a:ext cx="3807900" cy="417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65" name="Google Shape;165;p64"/>
          <p:cNvSpPr txBox="1">
            <a:spLocks noGrp="1"/>
          </p:cNvSpPr>
          <p:nvPr>
            <p:ph type="subTitle" idx="6"/>
          </p:nvPr>
        </p:nvSpPr>
        <p:spPr>
          <a:xfrm>
            <a:off x="2601575" y="3540104"/>
            <a:ext cx="3807900" cy="417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2400"/>
              <a:buFont typeface="Bebas Neue"/>
              <a:buNone/>
              <a:defRPr sz="2200" b="1">
                <a:solidFill>
                  <a:schemeClr val="dk1"/>
                </a:solidFill>
                <a:latin typeface="DM Sans"/>
                <a:ea typeface="DM Sans"/>
                <a:cs typeface="DM Sans"/>
                <a:sym typeface="DM Sans"/>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66" name="Google Shape;166;p64"/>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7" name="Google Shape;167;p64"/>
          <p:cNvGrpSpPr/>
          <p:nvPr/>
        </p:nvGrpSpPr>
        <p:grpSpPr>
          <a:xfrm>
            <a:off x="8006140" y="76679"/>
            <a:ext cx="845522" cy="1570477"/>
            <a:chOff x="8006140" y="76679"/>
            <a:chExt cx="845522" cy="1570477"/>
          </a:xfrm>
        </p:grpSpPr>
        <p:grpSp>
          <p:nvGrpSpPr>
            <p:cNvPr id="168" name="Google Shape;168;p64"/>
            <p:cNvGrpSpPr/>
            <p:nvPr/>
          </p:nvGrpSpPr>
          <p:grpSpPr>
            <a:xfrm flipH="1">
              <a:off x="8006140" y="76679"/>
              <a:ext cx="845522" cy="916625"/>
              <a:chOff x="7511392" y="307000"/>
              <a:chExt cx="863570" cy="936192"/>
            </a:xfrm>
          </p:grpSpPr>
          <p:sp>
            <p:nvSpPr>
              <p:cNvPr id="169" name="Google Shape;169;p64"/>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64"/>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1" name="Google Shape;171;p64"/>
            <p:cNvGrpSpPr/>
            <p:nvPr/>
          </p:nvGrpSpPr>
          <p:grpSpPr>
            <a:xfrm rot="-4814457">
              <a:off x="8230739" y="1116990"/>
              <a:ext cx="396309" cy="572684"/>
              <a:chOff x="1943179" y="1609600"/>
              <a:chExt cx="396321" cy="572701"/>
            </a:xfrm>
          </p:grpSpPr>
          <p:sp>
            <p:nvSpPr>
              <p:cNvPr id="172" name="Google Shape;172;p64"/>
              <p:cNvSpPr/>
              <p:nvPr/>
            </p:nvSpPr>
            <p:spPr>
              <a:xfrm>
                <a:off x="1963142" y="1609600"/>
                <a:ext cx="376358" cy="529154"/>
              </a:xfrm>
              <a:custGeom>
                <a:avLst/>
                <a:gdLst/>
                <a:ahLst/>
                <a:cxnLst/>
                <a:rect l="l" t="t" r="r" b="b"/>
                <a:pathLst>
                  <a:path w="6749" h="9489" extrusionOk="0">
                    <a:moveTo>
                      <a:pt x="6312" y="1"/>
                    </a:moveTo>
                    <a:cubicBezTo>
                      <a:pt x="6191" y="1"/>
                      <a:pt x="6072" y="59"/>
                      <a:pt x="5998" y="170"/>
                    </a:cubicBezTo>
                    <a:lnTo>
                      <a:pt x="0" y="9053"/>
                    </a:lnTo>
                    <a:lnTo>
                      <a:pt x="632" y="9488"/>
                    </a:lnTo>
                    <a:lnTo>
                      <a:pt x="6630" y="593"/>
                    </a:lnTo>
                    <a:cubicBezTo>
                      <a:pt x="6749" y="426"/>
                      <a:pt x="6707" y="187"/>
                      <a:pt x="6528" y="68"/>
                    </a:cubicBezTo>
                    <a:cubicBezTo>
                      <a:pt x="6462" y="23"/>
                      <a:pt x="6387" y="1"/>
                      <a:pt x="63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64"/>
              <p:cNvSpPr/>
              <p:nvPr/>
            </p:nvSpPr>
            <p:spPr>
              <a:xfrm>
                <a:off x="1943179" y="2114379"/>
                <a:ext cx="55263" cy="67922"/>
              </a:xfrm>
              <a:custGeom>
                <a:avLst/>
                <a:gdLst/>
                <a:ahLst/>
                <a:cxnLst/>
                <a:rect l="l" t="t" r="r" b="b"/>
                <a:pathLst>
                  <a:path w="991" h="1218" extrusionOk="0">
                    <a:moveTo>
                      <a:pt x="358" y="1"/>
                    </a:moveTo>
                    <a:lnTo>
                      <a:pt x="0" y="1217"/>
                    </a:lnTo>
                    <a:lnTo>
                      <a:pt x="0" y="1217"/>
                    </a:lnTo>
                    <a:lnTo>
                      <a:pt x="990" y="436"/>
                    </a:lnTo>
                    <a:lnTo>
                      <a:pt x="35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64"/>
              <p:cNvSpPr/>
              <p:nvPr/>
            </p:nvSpPr>
            <p:spPr>
              <a:xfrm>
                <a:off x="2270962" y="1642278"/>
                <a:ext cx="46620" cy="40653"/>
              </a:xfrm>
              <a:custGeom>
                <a:avLst/>
                <a:gdLst/>
                <a:ahLst/>
                <a:cxnLst/>
                <a:rect l="l" t="t" r="r" b="b"/>
                <a:pathLst>
                  <a:path w="836" h="729" extrusionOk="0">
                    <a:moveTo>
                      <a:pt x="198" y="1"/>
                    </a:moveTo>
                    <a:lnTo>
                      <a:pt x="1" y="293"/>
                    </a:lnTo>
                    <a:lnTo>
                      <a:pt x="633" y="728"/>
                    </a:lnTo>
                    <a:lnTo>
                      <a:pt x="835" y="430"/>
                    </a:lnTo>
                    <a:lnTo>
                      <a:pt x="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64"/>
              <p:cNvSpPr/>
              <p:nvPr/>
            </p:nvSpPr>
            <p:spPr>
              <a:xfrm>
                <a:off x="2074504" y="1933201"/>
                <a:ext cx="46564" cy="40262"/>
              </a:xfrm>
              <a:custGeom>
                <a:avLst/>
                <a:gdLst/>
                <a:ahLst/>
                <a:cxnLst/>
                <a:rect l="l" t="t" r="r" b="b"/>
                <a:pathLst>
                  <a:path w="835" h="722" extrusionOk="0">
                    <a:moveTo>
                      <a:pt x="203" y="1"/>
                    </a:moveTo>
                    <a:lnTo>
                      <a:pt x="0" y="293"/>
                    </a:lnTo>
                    <a:lnTo>
                      <a:pt x="638" y="722"/>
                    </a:lnTo>
                    <a:lnTo>
                      <a:pt x="835" y="430"/>
                    </a:lnTo>
                    <a:lnTo>
                      <a:pt x="20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64"/>
              <p:cNvSpPr/>
              <p:nvPr/>
            </p:nvSpPr>
            <p:spPr>
              <a:xfrm>
                <a:off x="2068481" y="1953833"/>
                <a:ext cx="38645" cy="28607"/>
              </a:xfrm>
              <a:custGeom>
                <a:avLst/>
                <a:gdLst/>
                <a:ahLst/>
                <a:cxnLst/>
                <a:rect l="l" t="t" r="r" b="b"/>
                <a:pathLst>
                  <a:path w="693" h="513" extrusionOk="0">
                    <a:moveTo>
                      <a:pt x="55" y="0"/>
                    </a:moveTo>
                    <a:lnTo>
                      <a:pt x="1" y="84"/>
                    </a:lnTo>
                    <a:lnTo>
                      <a:pt x="639" y="513"/>
                    </a:lnTo>
                    <a:lnTo>
                      <a:pt x="693" y="429"/>
                    </a:lnTo>
                    <a:lnTo>
                      <a:pt x="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64"/>
              <p:cNvSpPr/>
              <p:nvPr/>
            </p:nvSpPr>
            <p:spPr>
              <a:xfrm>
                <a:off x="2088780" y="1923888"/>
                <a:ext cx="38645" cy="28663"/>
              </a:xfrm>
              <a:custGeom>
                <a:avLst/>
                <a:gdLst/>
                <a:ahLst/>
                <a:cxnLst/>
                <a:rect l="l" t="t" r="r" b="b"/>
                <a:pathLst>
                  <a:path w="693" h="514" extrusionOk="0">
                    <a:moveTo>
                      <a:pt x="54" y="1"/>
                    </a:moveTo>
                    <a:lnTo>
                      <a:pt x="1" y="84"/>
                    </a:lnTo>
                    <a:lnTo>
                      <a:pt x="639" y="513"/>
                    </a:lnTo>
                    <a:lnTo>
                      <a:pt x="692" y="430"/>
                    </a:lnTo>
                    <a:lnTo>
                      <a:pt x="5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64"/>
              <p:cNvSpPr/>
              <p:nvPr/>
            </p:nvSpPr>
            <p:spPr>
              <a:xfrm>
                <a:off x="2302246" y="1663580"/>
                <a:ext cx="28273" cy="25931"/>
              </a:xfrm>
              <a:custGeom>
                <a:avLst/>
                <a:gdLst/>
                <a:ahLst/>
                <a:cxnLst/>
                <a:rect l="l" t="t" r="r" b="b"/>
                <a:pathLst>
                  <a:path w="507" h="465" extrusionOk="0">
                    <a:moveTo>
                      <a:pt x="197" y="0"/>
                    </a:moveTo>
                    <a:lnTo>
                      <a:pt x="0" y="298"/>
                    </a:lnTo>
                    <a:lnTo>
                      <a:pt x="197" y="430"/>
                    </a:lnTo>
                    <a:cubicBezTo>
                      <a:pt x="230" y="453"/>
                      <a:pt x="267" y="464"/>
                      <a:pt x="303" y="464"/>
                    </a:cubicBezTo>
                    <a:cubicBezTo>
                      <a:pt x="360" y="464"/>
                      <a:pt x="415" y="436"/>
                      <a:pt x="447" y="382"/>
                    </a:cubicBezTo>
                    <a:cubicBezTo>
                      <a:pt x="507" y="298"/>
                      <a:pt x="483" y="185"/>
                      <a:pt x="400" y="132"/>
                    </a:cubicBezTo>
                    <a:lnTo>
                      <a:pt x="1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64"/>
              <p:cNvSpPr/>
              <p:nvPr/>
            </p:nvSpPr>
            <p:spPr>
              <a:xfrm>
                <a:off x="2201814" y="1676852"/>
                <a:ext cx="124412" cy="181961"/>
              </a:xfrm>
              <a:custGeom>
                <a:avLst/>
                <a:gdLst/>
                <a:ahLst/>
                <a:cxnLst/>
                <a:rect l="l" t="t" r="r" b="b"/>
                <a:pathLst>
                  <a:path w="2231" h="3263" extrusionOk="0">
                    <a:moveTo>
                      <a:pt x="2129" y="1"/>
                    </a:moveTo>
                    <a:lnTo>
                      <a:pt x="42" y="3095"/>
                    </a:lnTo>
                    <a:cubicBezTo>
                      <a:pt x="1" y="3143"/>
                      <a:pt x="19" y="3226"/>
                      <a:pt x="78" y="3262"/>
                    </a:cubicBezTo>
                    <a:lnTo>
                      <a:pt x="2230" y="66"/>
                    </a:lnTo>
                    <a:lnTo>
                      <a:pt x="212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64"/>
              <p:cNvSpPr/>
              <p:nvPr/>
            </p:nvSpPr>
            <p:spPr>
              <a:xfrm>
                <a:off x="2208115" y="1754643"/>
                <a:ext cx="68591" cy="96641"/>
              </a:xfrm>
              <a:custGeom>
                <a:avLst/>
                <a:gdLst/>
                <a:ahLst/>
                <a:cxnLst/>
                <a:rect l="l" t="t" r="r" b="b"/>
                <a:pathLst>
                  <a:path w="1230" h="1733" extrusionOk="0">
                    <a:moveTo>
                      <a:pt x="1158" y="1"/>
                    </a:moveTo>
                    <a:lnTo>
                      <a:pt x="1" y="1712"/>
                    </a:lnTo>
                    <a:cubicBezTo>
                      <a:pt x="24" y="1726"/>
                      <a:pt x="50" y="1732"/>
                      <a:pt x="76" y="1732"/>
                    </a:cubicBezTo>
                    <a:cubicBezTo>
                      <a:pt x="118" y="1732"/>
                      <a:pt x="158" y="1715"/>
                      <a:pt x="180" y="1682"/>
                    </a:cubicBezTo>
                    <a:lnTo>
                      <a:pt x="1193" y="186"/>
                    </a:lnTo>
                    <a:cubicBezTo>
                      <a:pt x="1229" y="120"/>
                      <a:pt x="1217" y="37"/>
                      <a:pt x="115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2">
  <p:cSld name="CUSTOM_1_2">
    <p:spTree>
      <p:nvGrpSpPr>
        <p:cNvPr id="1" name="Shape 181"/>
        <p:cNvGrpSpPr/>
        <p:nvPr/>
      </p:nvGrpSpPr>
      <p:grpSpPr>
        <a:xfrm>
          <a:off x="0" y="0"/>
          <a:ext cx="0" cy="0"/>
          <a:chOff x="0" y="0"/>
          <a:chExt cx="0" cy="0"/>
        </a:xfrm>
      </p:grpSpPr>
      <p:sp>
        <p:nvSpPr>
          <p:cNvPr id="182" name="Google Shape;182;p6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83" name="Google Shape;183;p65"/>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p:cSld name="CUSTOM_1">
    <p:spTree>
      <p:nvGrpSpPr>
        <p:cNvPr id="1" name="Shape 184"/>
        <p:cNvGrpSpPr/>
        <p:nvPr/>
      </p:nvGrpSpPr>
      <p:grpSpPr>
        <a:xfrm>
          <a:off x="0" y="0"/>
          <a:ext cx="0" cy="0"/>
          <a:chOff x="0" y="0"/>
          <a:chExt cx="0" cy="0"/>
        </a:xfrm>
      </p:grpSpPr>
      <p:sp>
        <p:nvSpPr>
          <p:cNvPr id="185" name="Google Shape;185;p66"/>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186" name="Google Shape;186;p66"/>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7" name="Google Shape;187;p66"/>
          <p:cNvGrpSpPr/>
          <p:nvPr/>
        </p:nvGrpSpPr>
        <p:grpSpPr>
          <a:xfrm rot="6978379">
            <a:off x="8096576" y="2806626"/>
            <a:ext cx="664657" cy="664310"/>
            <a:chOff x="6212418" y="1482331"/>
            <a:chExt cx="627249" cy="626921"/>
          </a:xfrm>
        </p:grpSpPr>
        <p:sp>
          <p:nvSpPr>
            <p:cNvPr id="188" name="Google Shape;188;p6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6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0" name="Google Shape;190;p66"/>
          <p:cNvGrpSpPr/>
          <p:nvPr/>
        </p:nvGrpSpPr>
        <p:grpSpPr>
          <a:xfrm rot="-1183323">
            <a:off x="246893" y="1046862"/>
            <a:ext cx="761061" cy="825062"/>
            <a:chOff x="7511392" y="307000"/>
            <a:chExt cx="863570" cy="936192"/>
          </a:xfrm>
        </p:grpSpPr>
        <p:sp>
          <p:nvSpPr>
            <p:cNvPr id="191" name="Google Shape;191;p66"/>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66"/>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93"/>
        <p:cNvGrpSpPr/>
        <p:nvPr/>
      </p:nvGrpSpPr>
      <p:grpSpPr>
        <a:xfrm>
          <a:off x="0" y="0"/>
          <a:ext cx="0" cy="0"/>
          <a:chOff x="0" y="0"/>
          <a:chExt cx="0" cy="0"/>
        </a:xfrm>
      </p:grpSpPr>
      <p:sp>
        <p:nvSpPr>
          <p:cNvPr id="194" name="Google Shape;194;p67"/>
          <p:cNvSpPr txBox="1">
            <a:spLocks noGrp="1"/>
          </p:cNvSpPr>
          <p:nvPr>
            <p:ph type="title"/>
          </p:nvPr>
        </p:nvSpPr>
        <p:spPr>
          <a:xfrm>
            <a:off x="2061100" y="1507700"/>
            <a:ext cx="6367800" cy="2529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6000"/>
              <a:buNone/>
              <a:defRPr sz="60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95" name="Google Shape;195;p67"/>
          <p:cNvSpPr/>
          <p:nvPr/>
        </p:nvSpPr>
        <p:spPr>
          <a:xfrm>
            <a:off x="0" y="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CUSTOM_2">
    <p:spTree>
      <p:nvGrpSpPr>
        <p:cNvPr id="1" name="Shape 196"/>
        <p:cNvGrpSpPr/>
        <p:nvPr/>
      </p:nvGrpSpPr>
      <p:grpSpPr>
        <a:xfrm>
          <a:off x="0" y="0"/>
          <a:ext cx="0" cy="0"/>
          <a:chOff x="0" y="0"/>
          <a:chExt cx="0" cy="0"/>
        </a:xfrm>
      </p:grpSpPr>
      <p:sp>
        <p:nvSpPr>
          <p:cNvPr id="197" name="Google Shape;197;p68"/>
          <p:cNvSpPr txBox="1">
            <a:spLocks noGrp="1"/>
          </p:cNvSpPr>
          <p:nvPr>
            <p:ph type="title"/>
          </p:nvPr>
        </p:nvSpPr>
        <p:spPr>
          <a:xfrm>
            <a:off x="5619548" y="2296650"/>
            <a:ext cx="2566500" cy="562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a:lvl1pPr>
            <a:lvl2pPr lvl="1"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2pPr>
            <a:lvl3pPr lvl="2"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3pPr>
            <a:lvl4pPr lvl="3"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4pPr>
            <a:lvl5pPr lvl="4"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5pPr>
            <a:lvl6pPr lvl="5"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6pPr>
            <a:lvl7pPr lvl="6"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7pPr>
            <a:lvl8pPr lvl="7"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8pPr>
            <a:lvl9pPr lvl="8" algn="r">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9pPr>
          </a:lstStyle>
          <a:p>
            <a:endParaRPr/>
          </a:p>
        </p:txBody>
      </p:sp>
      <p:sp>
        <p:nvSpPr>
          <p:cNvPr id="198" name="Google Shape;198;p68"/>
          <p:cNvSpPr txBox="1">
            <a:spLocks noGrp="1"/>
          </p:cNvSpPr>
          <p:nvPr>
            <p:ph type="subTitle" idx="1"/>
          </p:nvPr>
        </p:nvSpPr>
        <p:spPr>
          <a:xfrm>
            <a:off x="5619602" y="2783075"/>
            <a:ext cx="2566500" cy="1295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
        <p:nvSpPr>
          <p:cNvPr id="199" name="Google Shape;199;p68"/>
          <p:cNvSpPr/>
          <p:nvPr/>
        </p:nvSpPr>
        <p:spPr>
          <a:xfrm>
            <a:off x="0" y="-731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0" name="Google Shape;200;p68"/>
          <p:cNvGrpSpPr/>
          <p:nvPr/>
        </p:nvGrpSpPr>
        <p:grpSpPr>
          <a:xfrm>
            <a:off x="252102" y="146789"/>
            <a:ext cx="905125" cy="4848336"/>
            <a:chOff x="252102" y="146789"/>
            <a:chExt cx="905125" cy="4848336"/>
          </a:xfrm>
        </p:grpSpPr>
        <p:grpSp>
          <p:nvGrpSpPr>
            <p:cNvPr id="201" name="Google Shape;201;p68"/>
            <p:cNvGrpSpPr/>
            <p:nvPr/>
          </p:nvGrpSpPr>
          <p:grpSpPr>
            <a:xfrm>
              <a:off x="292335" y="146789"/>
              <a:ext cx="845519" cy="916623"/>
              <a:chOff x="140098" y="893514"/>
              <a:chExt cx="845519" cy="916623"/>
            </a:xfrm>
          </p:grpSpPr>
          <p:sp>
            <p:nvSpPr>
              <p:cNvPr id="202" name="Google Shape;202;p68"/>
              <p:cNvSpPr/>
              <p:nvPr/>
            </p:nvSpPr>
            <p:spPr>
              <a:xfrm>
                <a:off x="547467" y="1413813"/>
                <a:ext cx="438150" cy="396324"/>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68"/>
              <p:cNvSpPr/>
              <p:nvPr/>
            </p:nvSpPr>
            <p:spPr>
              <a:xfrm>
                <a:off x="140098" y="893514"/>
                <a:ext cx="770708" cy="863910"/>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4" name="Google Shape;204;p68"/>
            <p:cNvGrpSpPr/>
            <p:nvPr/>
          </p:nvGrpSpPr>
          <p:grpSpPr>
            <a:xfrm>
              <a:off x="252102" y="4107775"/>
              <a:ext cx="905125" cy="887350"/>
              <a:chOff x="252102" y="4107775"/>
              <a:chExt cx="905125" cy="887350"/>
            </a:xfrm>
          </p:grpSpPr>
          <p:sp>
            <p:nvSpPr>
              <p:cNvPr id="205" name="Google Shape;205;p68"/>
              <p:cNvSpPr/>
              <p:nvPr/>
            </p:nvSpPr>
            <p:spPr>
              <a:xfrm rot="6978333">
                <a:off x="382771" y="4222537"/>
                <a:ext cx="664659" cy="657826"/>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68"/>
              <p:cNvSpPr/>
              <p:nvPr/>
            </p:nvSpPr>
            <p:spPr>
              <a:xfrm rot="6978333">
                <a:off x="220720" y="4425421"/>
                <a:ext cx="501697" cy="2416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07"/>
        <p:cNvGrpSpPr/>
        <p:nvPr/>
      </p:nvGrpSpPr>
      <p:grpSpPr>
        <a:xfrm>
          <a:off x="0" y="0"/>
          <a:ext cx="0" cy="0"/>
          <a:chOff x="0" y="0"/>
          <a:chExt cx="0" cy="0"/>
        </a:xfrm>
      </p:grpSpPr>
      <p:sp>
        <p:nvSpPr>
          <p:cNvPr id="208" name="Google Shape;208;p6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209" name="Google Shape;209;p69"/>
          <p:cNvSpPr txBox="1">
            <a:spLocks noGrp="1"/>
          </p:cNvSpPr>
          <p:nvPr>
            <p:ph type="body" idx="1"/>
          </p:nvPr>
        </p:nvSpPr>
        <p:spPr>
          <a:xfrm>
            <a:off x="720000" y="1914475"/>
            <a:ext cx="4858200" cy="14523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sz="1400"/>
            </a:lvl1pPr>
            <a:lvl2pPr marL="914400" lvl="1" indent="-279400" algn="l">
              <a:lnSpc>
                <a:spcPct val="100000"/>
              </a:lnSpc>
              <a:spcBef>
                <a:spcPts val="0"/>
              </a:spcBef>
              <a:spcAft>
                <a:spcPts val="0"/>
              </a:spcAft>
              <a:buSzPts val="800"/>
              <a:buChar char="○"/>
              <a:defRPr/>
            </a:lvl2pPr>
            <a:lvl3pPr marL="1371600" lvl="2" indent="-279400" algn="l">
              <a:lnSpc>
                <a:spcPct val="100000"/>
              </a:lnSpc>
              <a:spcBef>
                <a:spcPts val="0"/>
              </a:spcBef>
              <a:spcAft>
                <a:spcPts val="0"/>
              </a:spcAft>
              <a:buSzPts val="800"/>
              <a:buChar char="■"/>
              <a:defRPr/>
            </a:lvl3pPr>
            <a:lvl4pPr marL="1828800" lvl="3" indent="-279400" algn="l">
              <a:lnSpc>
                <a:spcPct val="100000"/>
              </a:lnSpc>
              <a:spcBef>
                <a:spcPts val="0"/>
              </a:spcBef>
              <a:spcAft>
                <a:spcPts val="0"/>
              </a:spcAft>
              <a:buSzPts val="800"/>
              <a:buChar char="●"/>
              <a:defRPr/>
            </a:lvl4pPr>
            <a:lvl5pPr marL="2286000" lvl="4" indent="-304800" algn="l">
              <a:lnSpc>
                <a:spcPct val="100000"/>
              </a:lnSpc>
              <a:spcBef>
                <a:spcPts val="0"/>
              </a:spcBef>
              <a:spcAft>
                <a:spcPts val="0"/>
              </a:spcAft>
              <a:buSzPts val="1200"/>
              <a:buChar char="○"/>
              <a:defRPr/>
            </a:lvl5pPr>
            <a:lvl6pPr marL="2743200" lvl="5" indent="-304800" algn="l">
              <a:lnSpc>
                <a:spcPct val="100000"/>
              </a:lnSpc>
              <a:spcBef>
                <a:spcPts val="0"/>
              </a:spcBef>
              <a:spcAft>
                <a:spcPts val="0"/>
              </a:spcAft>
              <a:buSzPts val="1200"/>
              <a:buChar char="■"/>
              <a:defRPr/>
            </a:lvl6pPr>
            <a:lvl7pPr marL="3200400" lvl="6" indent="-273050" algn="l">
              <a:lnSpc>
                <a:spcPct val="100000"/>
              </a:lnSpc>
              <a:spcBef>
                <a:spcPts val="0"/>
              </a:spcBef>
              <a:spcAft>
                <a:spcPts val="0"/>
              </a:spcAft>
              <a:buSzPts val="700"/>
              <a:buChar char="●"/>
              <a:defRPr/>
            </a:lvl7pPr>
            <a:lvl8pPr marL="3657600" lvl="7" indent="-273050" algn="l">
              <a:lnSpc>
                <a:spcPct val="100000"/>
              </a:lnSpc>
              <a:spcBef>
                <a:spcPts val="0"/>
              </a:spcBef>
              <a:spcAft>
                <a:spcPts val="0"/>
              </a:spcAft>
              <a:buSzPts val="700"/>
              <a:buChar char="○"/>
              <a:defRPr/>
            </a:lvl8pPr>
            <a:lvl9pPr marL="4114800" lvl="8" indent="-266700" algn="l">
              <a:lnSpc>
                <a:spcPct val="100000"/>
              </a:lnSpc>
              <a:spcBef>
                <a:spcPts val="0"/>
              </a:spcBef>
              <a:spcAft>
                <a:spcPts val="0"/>
              </a:spcAft>
              <a:buSzPts val="600"/>
              <a:buChar char="■"/>
              <a:defRPr/>
            </a:lvl9pPr>
          </a:lstStyle>
          <a:p>
            <a:endParaRPr/>
          </a:p>
        </p:txBody>
      </p:sp>
      <p:sp>
        <p:nvSpPr>
          <p:cNvPr id="210" name="Google Shape;210;p69"/>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211"/>
        <p:cNvGrpSpPr/>
        <p:nvPr/>
      </p:nvGrpSpPr>
      <p:grpSpPr>
        <a:xfrm>
          <a:off x="0" y="0"/>
          <a:ext cx="0" cy="0"/>
          <a:chOff x="0" y="0"/>
          <a:chExt cx="0" cy="0"/>
        </a:xfrm>
      </p:grpSpPr>
      <p:sp>
        <p:nvSpPr>
          <p:cNvPr id="212" name="Google Shape;212;p70"/>
          <p:cNvSpPr txBox="1">
            <a:spLocks noGrp="1"/>
          </p:cNvSpPr>
          <p:nvPr>
            <p:ph type="title"/>
          </p:nvPr>
        </p:nvSpPr>
        <p:spPr>
          <a:xfrm>
            <a:off x="715100" y="1527875"/>
            <a:ext cx="4164900" cy="18615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2pPr>
            <a:lvl3pPr lvl="2"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3pPr>
            <a:lvl4pPr lvl="3"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4pPr>
            <a:lvl5pPr lvl="4"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5pPr>
            <a:lvl6pPr lvl="5"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6pPr>
            <a:lvl7pPr lvl="6"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7pPr>
            <a:lvl8pPr lvl="7"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8pPr>
            <a:lvl9pPr lvl="8" algn="l">
              <a:lnSpc>
                <a:spcPct val="100000"/>
              </a:lnSpc>
              <a:spcBef>
                <a:spcPts val="0"/>
              </a:spcBef>
              <a:spcAft>
                <a:spcPts val="0"/>
              </a:spcAft>
              <a:buSzPts val="3000"/>
              <a:buFont typeface="Noto Serif Hebrew"/>
              <a:buNone/>
              <a:defRPr sz="3000">
                <a:latin typeface="Noto Serif Hebrew"/>
                <a:ea typeface="Noto Serif Hebrew"/>
                <a:cs typeface="Noto Serif Hebrew"/>
                <a:sym typeface="Noto Serif Hebrew"/>
              </a:defRPr>
            </a:lvl9pPr>
          </a:lstStyle>
          <a:p>
            <a:endParaRPr/>
          </a:p>
        </p:txBody>
      </p:sp>
      <p:sp>
        <p:nvSpPr>
          <p:cNvPr id="213" name="Google Shape;213;p70"/>
          <p:cNvSpPr txBox="1">
            <a:spLocks noGrp="1"/>
          </p:cNvSpPr>
          <p:nvPr>
            <p:ph type="subTitle" idx="1"/>
          </p:nvPr>
        </p:nvSpPr>
        <p:spPr>
          <a:xfrm>
            <a:off x="715200" y="3313175"/>
            <a:ext cx="2734500" cy="999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
        <p:nvSpPr>
          <p:cNvPr id="214" name="Google Shape;214;p70"/>
          <p:cNvSpPr>
            <a:spLocks noGrp="1"/>
          </p:cNvSpPr>
          <p:nvPr>
            <p:ph type="pic" idx="2"/>
          </p:nvPr>
        </p:nvSpPr>
        <p:spPr>
          <a:xfrm>
            <a:off x="4746150" y="378425"/>
            <a:ext cx="4164900" cy="4160400"/>
          </a:xfrm>
          <a:prstGeom prst="ellipse">
            <a:avLst/>
          </a:prstGeom>
          <a:noFill/>
          <a:ln>
            <a:noFill/>
          </a:ln>
        </p:spPr>
      </p:sp>
      <p:sp>
        <p:nvSpPr>
          <p:cNvPr id="215" name="Google Shape;215;p70"/>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216"/>
        <p:cNvGrpSpPr/>
        <p:nvPr/>
      </p:nvGrpSpPr>
      <p:grpSpPr>
        <a:xfrm>
          <a:off x="0" y="0"/>
          <a:ext cx="0" cy="0"/>
          <a:chOff x="0" y="0"/>
          <a:chExt cx="0" cy="0"/>
        </a:xfrm>
      </p:grpSpPr>
      <p:sp>
        <p:nvSpPr>
          <p:cNvPr id="217" name="Google Shape;217;p71"/>
          <p:cNvSpPr txBox="1">
            <a:spLocks noGrp="1"/>
          </p:cNvSpPr>
          <p:nvPr>
            <p:ph type="ctrTitle"/>
          </p:nvPr>
        </p:nvSpPr>
        <p:spPr>
          <a:xfrm>
            <a:off x="4542018" y="535000"/>
            <a:ext cx="3882600" cy="99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18" name="Google Shape;218;p71"/>
          <p:cNvSpPr txBox="1">
            <a:spLocks noGrp="1"/>
          </p:cNvSpPr>
          <p:nvPr>
            <p:ph type="subTitle" idx="1"/>
          </p:nvPr>
        </p:nvSpPr>
        <p:spPr>
          <a:xfrm>
            <a:off x="4537600" y="1402625"/>
            <a:ext cx="3891300" cy="1179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19" name="Google Shape;219;p71"/>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71"/>
          <p:cNvSpPr txBox="1"/>
          <p:nvPr/>
        </p:nvSpPr>
        <p:spPr>
          <a:xfrm>
            <a:off x="4713575" y="3704000"/>
            <a:ext cx="3711000" cy="6324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300"/>
              </a:spcBef>
              <a:spcAft>
                <a:spcPts val="0"/>
              </a:spcAft>
              <a:buClr>
                <a:srgbClr val="000000"/>
              </a:buClr>
              <a:buSzPts val="1000"/>
              <a:buFont typeface="Arial"/>
              <a:buNone/>
            </a:pPr>
            <a:r>
              <a:rPr lang="en" sz="1000" b="0" i="0" u="none" strike="noStrike" cap="none">
                <a:solidFill>
                  <a:schemeClr val="dk1"/>
                </a:solidFill>
                <a:latin typeface="Archivo"/>
                <a:ea typeface="Archivo"/>
                <a:cs typeface="Archivo"/>
                <a:sym typeface="Archivo"/>
              </a:rPr>
              <a:t>CRÉDITOS: Esta plantilla para presentaciones es una creación de </a:t>
            </a:r>
            <a:r>
              <a:rPr lang="en" sz="1000" b="1" i="0" u="none" strike="noStrike" cap="none">
                <a:solidFill>
                  <a:schemeClr val="dk1"/>
                </a:solidFill>
                <a:uFill>
                  <a:noFill/>
                </a:uFill>
                <a:latin typeface="Archivo"/>
                <a:ea typeface="Archivo"/>
                <a:cs typeface="Archivo"/>
                <a:sym typeface="Archivo"/>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000" b="0" i="0" u="none" strike="noStrike" cap="none">
                <a:solidFill>
                  <a:schemeClr val="dk1"/>
                </a:solidFill>
                <a:latin typeface="Archivo"/>
                <a:ea typeface="Archivo"/>
                <a:cs typeface="Archivo"/>
                <a:sym typeface="Archivo"/>
              </a:rPr>
              <a:t>, e incluye iconos de </a:t>
            </a:r>
            <a:r>
              <a:rPr lang="en" sz="1000" b="1" i="0" u="none" strike="noStrike" cap="none">
                <a:solidFill>
                  <a:schemeClr val="dk1"/>
                </a:solidFill>
                <a:uFill>
                  <a:noFill/>
                </a:uFill>
                <a:latin typeface="Archivo"/>
                <a:ea typeface="Archivo"/>
                <a:cs typeface="Archivo"/>
                <a:sym typeface="Archiv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000" b="0" i="0" u="none" strike="noStrike" cap="none">
                <a:solidFill>
                  <a:schemeClr val="dk1"/>
                </a:solidFill>
                <a:latin typeface="Archivo"/>
                <a:ea typeface="Archivo"/>
                <a:cs typeface="Archivo"/>
                <a:sym typeface="Archivo"/>
              </a:rPr>
              <a:t>, infografías e imágenes de </a:t>
            </a:r>
            <a:r>
              <a:rPr lang="en" sz="1000" b="1" i="0" u="none" strike="noStrike" cap="none">
                <a:solidFill>
                  <a:schemeClr val="dk1"/>
                </a:solidFill>
                <a:uFill>
                  <a:noFill/>
                </a:uFill>
                <a:latin typeface="Archivo"/>
                <a:ea typeface="Archivo"/>
                <a:cs typeface="Archivo"/>
                <a:sym typeface="Archiv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endParaRPr sz="1000" b="1" i="0" u="none" strike="noStrike" cap="none">
              <a:solidFill>
                <a:schemeClr val="dk1"/>
              </a:solidFill>
              <a:latin typeface="Archivo"/>
              <a:ea typeface="Archivo"/>
              <a:cs typeface="Archivo"/>
              <a:sym typeface="Archiv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2">
  <p:cSld name="CUSTOM_2_1">
    <p:spTree>
      <p:nvGrpSpPr>
        <p:cNvPr id="1" name="Shape 221"/>
        <p:cNvGrpSpPr/>
        <p:nvPr/>
      </p:nvGrpSpPr>
      <p:grpSpPr>
        <a:xfrm>
          <a:off x="0" y="0"/>
          <a:ext cx="0" cy="0"/>
          <a:chOff x="0" y="0"/>
          <a:chExt cx="0" cy="0"/>
        </a:xfrm>
      </p:grpSpPr>
      <p:sp>
        <p:nvSpPr>
          <p:cNvPr id="222" name="Google Shape;222;p73"/>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73"/>
          <p:cNvSpPr/>
          <p:nvPr/>
        </p:nvSpPr>
        <p:spPr>
          <a:xfrm>
            <a:off x="0" y="-731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24" name="Google Shape;224;p73"/>
          <p:cNvGrpSpPr/>
          <p:nvPr/>
        </p:nvGrpSpPr>
        <p:grpSpPr>
          <a:xfrm>
            <a:off x="7976339" y="147582"/>
            <a:ext cx="905125" cy="4848336"/>
            <a:chOff x="252102" y="146789"/>
            <a:chExt cx="905125" cy="4848336"/>
          </a:xfrm>
        </p:grpSpPr>
        <p:grpSp>
          <p:nvGrpSpPr>
            <p:cNvPr id="225" name="Google Shape;225;p73"/>
            <p:cNvGrpSpPr/>
            <p:nvPr/>
          </p:nvGrpSpPr>
          <p:grpSpPr>
            <a:xfrm>
              <a:off x="292335" y="146789"/>
              <a:ext cx="845519" cy="916623"/>
              <a:chOff x="140098" y="893514"/>
              <a:chExt cx="845519" cy="916623"/>
            </a:xfrm>
          </p:grpSpPr>
          <p:sp>
            <p:nvSpPr>
              <p:cNvPr id="226" name="Google Shape;226;p73"/>
              <p:cNvSpPr/>
              <p:nvPr/>
            </p:nvSpPr>
            <p:spPr>
              <a:xfrm>
                <a:off x="547467" y="1413813"/>
                <a:ext cx="438150" cy="396324"/>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73"/>
              <p:cNvSpPr/>
              <p:nvPr/>
            </p:nvSpPr>
            <p:spPr>
              <a:xfrm>
                <a:off x="140098" y="893514"/>
                <a:ext cx="770708" cy="863910"/>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8" name="Google Shape;228;p73"/>
            <p:cNvGrpSpPr/>
            <p:nvPr/>
          </p:nvGrpSpPr>
          <p:grpSpPr>
            <a:xfrm>
              <a:off x="252102" y="4107775"/>
              <a:ext cx="905125" cy="887350"/>
              <a:chOff x="252102" y="4107775"/>
              <a:chExt cx="905125" cy="887350"/>
            </a:xfrm>
          </p:grpSpPr>
          <p:sp>
            <p:nvSpPr>
              <p:cNvPr id="229" name="Google Shape;229;p73"/>
              <p:cNvSpPr/>
              <p:nvPr/>
            </p:nvSpPr>
            <p:spPr>
              <a:xfrm rot="6978333">
                <a:off x="382771" y="4222537"/>
                <a:ext cx="664659" cy="657826"/>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73"/>
              <p:cNvSpPr/>
              <p:nvPr/>
            </p:nvSpPr>
            <p:spPr>
              <a:xfrm rot="6978333">
                <a:off x="220720" y="4425421"/>
                <a:ext cx="501697" cy="2416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231" name="Google Shape;231;p7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a:endParaRPr/>
          </a:p>
        </p:txBody>
      </p:sp>
      <p:sp>
        <p:nvSpPr>
          <p:cNvPr id="232" name="Google Shape;232;p73"/>
          <p:cNvSpPr txBox="1">
            <a:spLocks noGrp="1"/>
          </p:cNvSpPr>
          <p:nvPr>
            <p:ph type="body" idx="1"/>
          </p:nvPr>
        </p:nvSpPr>
        <p:spPr>
          <a:xfrm>
            <a:off x="720000" y="1152475"/>
            <a:ext cx="5325000" cy="34560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sz="1400"/>
            </a:lvl1pPr>
            <a:lvl2pPr marL="914400" lvl="1" indent="-317500" algn="l">
              <a:lnSpc>
                <a:spcPct val="100000"/>
              </a:lnSpc>
              <a:spcBef>
                <a:spcPts val="0"/>
              </a:spcBef>
              <a:spcAft>
                <a:spcPts val="0"/>
              </a:spcAft>
              <a:buSzPts val="1400"/>
              <a:buChar char="○"/>
              <a:defRPr/>
            </a:lvl2pPr>
            <a:lvl3pPr marL="1371600" lvl="2" indent="-317500" algn="l">
              <a:lnSpc>
                <a:spcPct val="100000"/>
              </a:lnSpc>
              <a:spcBef>
                <a:spcPts val="0"/>
              </a:spcBef>
              <a:spcAft>
                <a:spcPts val="0"/>
              </a:spcAft>
              <a:buSzPts val="1400"/>
              <a:buChar char="■"/>
              <a:defRPr/>
            </a:lvl3pPr>
            <a:lvl4pPr marL="1828800" lvl="3" indent="-317500" algn="l">
              <a:lnSpc>
                <a:spcPct val="100000"/>
              </a:lnSpc>
              <a:spcBef>
                <a:spcPts val="0"/>
              </a:spcBef>
              <a:spcAft>
                <a:spcPts val="0"/>
              </a:spcAft>
              <a:buSzPts val="1400"/>
              <a:buChar char="●"/>
              <a:defRPr/>
            </a:lvl4pPr>
            <a:lvl5pPr marL="2286000" lvl="4" indent="-317500" algn="l">
              <a:lnSpc>
                <a:spcPct val="100000"/>
              </a:lnSpc>
              <a:spcBef>
                <a:spcPts val="0"/>
              </a:spcBef>
              <a:spcAft>
                <a:spcPts val="0"/>
              </a:spcAft>
              <a:buSzPts val="1400"/>
              <a:buChar char="○"/>
              <a:defRPr/>
            </a:lvl5pPr>
            <a:lvl6pPr marL="2743200" lvl="5" indent="-317500" algn="l">
              <a:lnSpc>
                <a:spcPct val="100000"/>
              </a:lnSpc>
              <a:spcBef>
                <a:spcPts val="0"/>
              </a:spcBef>
              <a:spcAft>
                <a:spcPts val="0"/>
              </a:spcAft>
              <a:buSzPts val="1400"/>
              <a:buChar char="■"/>
              <a:defRPr/>
            </a:lvl6pPr>
            <a:lvl7pPr marL="3200400" lvl="6" indent="-317500" algn="l">
              <a:lnSpc>
                <a:spcPct val="100000"/>
              </a:lnSpc>
              <a:spcBef>
                <a:spcPts val="0"/>
              </a:spcBef>
              <a:spcAft>
                <a:spcPts val="0"/>
              </a:spcAft>
              <a:buSzPts val="1400"/>
              <a:buChar char="●"/>
              <a:defRPr/>
            </a:lvl7pPr>
            <a:lvl8pPr marL="3657600" lvl="7" indent="-317500" algn="l">
              <a:lnSpc>
                <a:spcPct val="100000"/>
              </a:lnSpc>
              <a:spcBef>
                <a:spcPts val="0"/>
              </a:spcBef>
              <a:spcAft>
                <a:spcPts val="0"/>
              </a:spcAft>
              <a:buSzPts val="1400"/>
              <a:buChar char="○"/>
              <a:defRPr/>
            </a:lvl8pPr>
            <a:lvl9pPr marL="4114800" lvl="8" indent="-317500" algn="l">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33"/>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34"/>
        <p:cNvGrpSpPr/>
        <p:nvPr/>
      </p:nvGrpSpPr>
      <p:grpSpPr>
        <a:xfrm>
          <a:off x="0" y="0"/>
          <a:ext cx="0" cy="0"/>
          <a:chOff x="0" y="0"/>
          <a:chExt cx="0" cy="0"/>
        </a:xfrm>
      </p:grpSpPr>
      <p:sp>
        <p:nvSpPr>
          <p:cNvPr id="235" name="Google Shape;235;p78"/>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6" name="Google Shape;236;p78"/>
          <p:cNvGrpSpPr/>
          <p:nvPr/>
        </p:nvGrpSpPr>
        <p:grpSpPr>
          <a:xfrm>
            <a:off x="8006140" y="76679"/>
            <a:ext cx="882211" cy="4914919"/>
            <a:chOff x="8006140" y="76679"/>
            <a:chExt cx="882211" cy="4914919"/>
          </a:xfrm>
        </p:grpSpPr>
        <p:grpSp>
          <p:nvGrpSpPr>
            <p:cNvPr id="237" name="Google Shape;237;p78"/>
            <p:cNvGrpSpPr/>
            <p:nvPr/>
          </p:nvGrpSpPr>
          <p:grpSpPr>
            <a:xfrm rot="-6851816" flipH="1">
              <a:off x="8116870" y="4220203"/>
              <a:ext cx="664629" cy="664282"/>
              <a:chOff x="6212418" y="1482331"/>
              <a:chExt cx="627249" cy="626921"/>
            </a:xfrm>
          </p:grpSpPr>
          <p:sp>
            <p:nvSpPr>
              <p:cNvPr id="238" name="Google Shape;238;p7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7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40" name="Google Shape;240;p78"/>
            <p:cNvGrpSpPr/>
            <p:nvPr/>
          </p:nvGrpSpPr>
          <p:grpSpPr>
            <a:xfrm flipH="1">
              <a:off x="8006140" y="76679"/>
              <a:ext cx="845522" cy="916625"/>
              <a:chOff x="7511392" y="307000"/>
              <a:chExt cx="863570" cy="936192"/>
            </a:xfrm>
          </p:grpSpPr>
          <p:sp>
            <p:nvSpPr>
              <p:cNvPr id="241" name="Google Shape;241;p78"/>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78"/>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43" name="Google Shape;243;p78"/>
            <p:cNvGrpSpPr/>
            <p:nvPr/>
          </p:nvGrpSpPr>
          <p:grpSpPr>
            <a:xfrm rot="-4814457">
              <a:off x="8230739" y="1116990"/>
              <a:ext cx="396309" cy="572684"/>
              <a:chOff x="1943179" y="1609600"/>
              <a:chExt cx="396321" cy="572701"/>
            </a:xfrm>
          </p:grpSpPr>
          <p:sp>
            <p:nvSpPr>
              <p:cNvPr id="244" name="Google Shape;244;p78"/>
              <p:cNvSpPr/>
              <p:nvPr/>
            </p:nvSpPr>
            <p:spPr>
              <a:xfrm>
                <a:off x="1963142" y="1609600"/>
                <a:ext cx="376358" cy="529154"/>
              </a:xfrm>
              <a:custGeom>
                <a:avLst/>
                <a:gdLst/>
                <a:ahLst/>
                <a:cxnLst/>
                <a:rect l="l" t="t" r="r" b="b"/>
                <a:pathLst>
                  <a:path w="6749" h="9489" extrusionOk="0">
                    <a:moveTo>
                      <a:pt x="6312" y="1"/>
                    </a:moveTo>
                    <a:cubicBezTo>
                      <a:pt x="6191" y="1"/>
                      <a:pt x="6072" y="59"/>
                      <a:pt x="5998" y="170"/>
                    </a:cubicBezTo>
                    <a:lnTo>
                      <a:pt x="0" y="9053"/>
                    </a:lnTo>
                    <a:lnTo>
                      <a:pt x="632" y="9488"/>
                    </a:lnTo>
                    <a:lnTo>
                      <a:pt x="6630" y="593"/>
                    </a:lnTo>
                    <a:cubicBezTo>
                      <a:pt x="6749" y="426"/>
                      <a:pt x="6707" y="187"/>
                      <a:pt x="6528" y="68"/>
                    </a:cubicBezTo>
                    <a:cubicBezTo>
                      <a:pt x="6462" y="23"/>
                      <a:pt x="6387" y="1"/>
                      <a:pt x="631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78"/>
              <p:cNvSpPr/>
              <p:nvPr/>
            </p:nvSpPr>
            <p:spPr>
              <a:xfrm>
                <a:off x="1943179" y="2114379"/>
                <a:ext cx="55263" cy="67922"/>
              </a:xfrm>
              <a:custGeom>
                <a:avLst/>
                <a:gdLst/>
                <a:ahLst/>
                <a:cxnLst/>
                <a:rect l="l" t="t" r="r" b="b"/>
                <a:pathLst>
                  <a:path w="991" h="1218" extrusionOk="0">
                    <a:moveTo>
                      <a:pt x="358" y="1"/>
                    </a:moveTo>
                    <a:lnTo>
                      <a:pt x="0" y="1217"/>
                    </a:lnTo>
                    <a:lnTo>
                      <a:pt x="0" y="1217"/>
                    </a:lnTo>
                    <a:lnTo>
                      <a:pt x="990" y="436"/>
                    </a:lnTo>
                    <a:lnTo>
                      <a:pt x="35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78"/>
              <p:cNvSpPr/>
              <p:nvPr/>
            </p:nvSpPr>
            <p:spPr>
              <a:xfrm>
                <a:off x="2270962" y="1642278"/>
                <a:ext cx="46620" cy="40653"/>
              </a:xfrm>
              <a:custGeom>
                <a:avLst/>
                <a:gdLst/>
                <a:ahLst/>
                <a:cxnLst/>
                <a:rect l="l" t="t" r="r" b="b"/>
                <a:pathLst>
                  <a:path w="836" h="729" extrusionOk="0">
                    <a:moveTo>
                      <a:pt x="198" y="1"/>
                    </a:moveTo>
                    <a:lnTo>
                      <a:pt x="1" y="293"/>
                    </a:lnTo>
                    <a:lnTo>
                      <a:pt x="633" y="728"/>
                    </a:lnTo>
                    <a:lnTo>
                      <a:pt x="835" y="430"/>
                    </a:lnTo>
                    <a:lnTo>
                      <a:pt x="198"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78"/>
              <p:cNvSpPr/>
              <p:nvPr/>
            </p:nvSpPr>
            <p:spPr>
              <a:xfrm>
                <a:off x="2074504" y="1933201"/>
                <a:ext cx="46564" cy="40262"/>
              </a:xfrm>
              <a:custGeom>
                <a:avLst/>
                <a:gdLst/>
                <a:ahLst/>
                <a:cxnLst/>
                <a:rect l="l" t="t" r="r" b="b"/>
                <a:pathLst>
                  <a:path w="835" h="722" extrusionOk="0">
                    <a:moveTo>
                      <a:pt x="203" y="1"/>
                    </a:moveTo>
                    <a:lnTo>
                      <a:pt x="0" y="293"/>
                    </a:lnTo>
                    <a:lnTo>
                      <a:pt x="638" y="722"/>
                    </a:lnTo>
                    <a:lnTo>
                      <a:pt x="835" y="430"/>
                    </a:lnTo>
                    <a:lnTo>
                      <a:pt x="20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78"/>
              <p:cNvSpPr/>
              <p:nvPr/>
            </p:nvSpPr>
            <p:spPr>
              <a:xfrm>
                <a:off x="2068481" y="1953833"/>
                <a:ext cx="38645" cy="28607"/>
              </a:xfrm>
              <a:custGeom>
                <a:avLst/>
                <a:gdLst/>
                <a:ahLst/>
                <a:cxnLst/>
                <a:rect l="l" t="t" r="r" b="b"/>
                <a:pathLst>
                  <a:path w="693" h="513" extrusionOk="0">
                    <a:moveTo>
                      <a:pt x="55" y="0"/>
                    </a:moveTo>
                    <a:lnTo>
                      <a:pt x="1" y="84"/>
                    </a:lnTo>
                    <a:lnTo>
                      <a:pt x="639" y="513"/>
                    </a:lnTo>
                    <a:lnTo>
                      <a:pt x="693" y="429"/>
                    </a:lnTo>
                    <a:lnTo>
                      <a:pt x="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78"/>
              <p:cNvSpPr/>
              <p:nvPr/>
            </p:nvSpPr>
            <p:spPr>
              <a:xfrm>
                <a:off x="2088780" y="1923888"/>
                <a:ext cx="38645" cy="28663"/>
              </a:xfrm>
              <a:custGeom>
                <a:avLst/>
                <a:gdLst/>
                <a:ahLst/>
                <a:cxnLst/>
                <a:rect l="l" t="t" r="r" b="b"/>
                <a:pathLst>
                  <a:path w="693" h="514" extrusionOk="0">
                    <a:moveTo>
                      <a:pt x="54" y="1"/>
                    </a:moveTo>
                    <a:lnTo>
                      <a:pt x="1" y="84"/>
                    </a:lnTo>
                    <a:lnTo>
                      <a:pt x="639" y="513"/>
                    </a:lnTo>
                    <a:lnTo>
                      <a:pt x="692" y="430"/>
                    </a:lnTo>
                    <a:lnTo>
                      <a:pt x="5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78"/>
              <p:cNvSpPr/>
              <p:nvPr/>
            </p:nvSpPr>
            <p:spPr>
              <a:xfrm>
                <a:off x="2302246" y="1663580"/>
                <a:ext cx="28273" cy="25931"/>
              </a:xfrm>
              <a:custGeom>
                <a:avLst/>
                <a:gdLst/>
                <a:ahLst/>
                <a:cxnLst/>
                <a:rect l="l" t="t" r="r" b="b"/>
                <a:pathLst>
                  <a:path w="507" h="465" extrusionOk="0">
                    <a:moveTo>
                      <a:pt x="197" y="0"/>
                    </a:moveTo>
                    <a:lnTo>
                      <a:pt x="0" y="298"/>
                    </a:lnTo>
                    <a:lnTo>
                      <a:pt x="197" y="430"/>
                    </a:lnTo>
                    <a:cubicBezTo>
                      <a:pt x="230" y="453"/>
                      <a:pt x="267" y="464"/>
                      <a:pt x="303" y="464"/>
                    </a:cubicBezTo>
                    <a:cubicBezTo>
                      <a:pt x="360" y="464"/>
                      <a:pt x="415" y="436"/>
                      <a:pt x="447" y="382"/>
                    </a:cubicBezTo>
                    <a:cubicBezTo>
                      <a:pt x="507" y="298"/>
                      <a:pt x="483" y="185"/>
                      <a:pt x="400" y="132"/>
                    </a:cubicBezTo>
                    <a:lnTo>
                      <a:pt x="1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78"/>
              <p:cNvSpPr/>
              <p:nvPr/>
            </p:nvSpPr>
            <p:spPr>
              <a:xfrm>
                <a:off x="2201814" y="1676852"/>
                <a:ext cx="124412" cy="181961"/>
              </a:xfrm>
              <a:custGeom>
                <a:avLst/>
                <a:gdLst/>
                <a:ahLst/>
                <a:cxnLst/>
                <a:rect l="l" t="t" r="r" b="b"/>
                <a:pathLst>
                  <a:path w="2231" h="3263" extrusionOk="0">
                    <a:moveTo>
                      <a:pt x="2129" y="1"/>
                    </a:moveTo>
                    <a:lnTo>
                      <a:pt x="42" y="3095"/>
                    </a:lnTo>
                    <a:cubicBezTo>
                      <a:pt x="1" y="3143"/>
                      <a:pt x="19" y="3226"/>
                      <a:pt x="78" y="3262"/>
                    </a:cubicBezTo>
                    <a:lnTo>
                      <a:pt x="2230" y="66"/>
                    </a:lnTo>
                    <a:lnTo>
                      <a:pt x="212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78"/>
              <p:cNvSpPr/>
              <p:nvPr/>
            </p:nvSpPr>
            <p:spPr>
              <a:xfrm>
                <a:off x="2208115" y="1754643"/>
                <a:ext cx="68591" cy="96641"/>
              </a:xfrm>
              <a:custGeom>
                <a:avLst/>
                <a:gdLst/>
                <a:ahLst/>
                <a:cxnLst/>
                <a:rect l="l" t="t" r="r" b="b"/>
                <a:pathLst>
                  <a:path w="1230" h="1733" extrusionOk="0">
                    <a:moveTo>
                      <a:pt x="1158" y="1"/>
                    </a:moveTo>
                    <a:lnTo>
                      <a:pt x="1" y="1712"/>
                    </a:lnTo>
                    <a:cubicBezTo>
                      <a:pt x="24" y="1726"/>
                      <a:pt x="50" y="1732"/>
                      <a:pt x="76" y="1732"/>
                    </a:cubicBezTo>
                    <a:cubicBezTo>
                      <a:pt x="118" y="1732"/>
                      <a:pt x="158" y="1715"/>
                      <a:pt x="180" y="1682"/>
                    </a:cubicBezTo>
                    <a:lnTo>
                      <a:pt x="1193" y="186"/>
                    </a:lnTo>
                    <a:cubicBezTo>
                      <a:pt x="1229" y="120"/>
                      <a:pt x="1217" y="37"/>
                      <a:pt x="115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53"/>
        <p:cNvGrpSpPr/>
        <p:nvPr/>
      </p:nvGrpSpPr>
      <p:grpSpPr>
        <a:xfrm>
          <a:off x="0" y="0"/>
          <a:ext cx="0" cy="0"/>
          <a:chOff x="0" y="0"/>
          <a:chExt cx="0" cy="0"/>
        </a:xfrm>
      </p:grpSpPr>
      <p:sp>
        <p:nvSpPr>
          <p:cNvPr id="254" name="Google Shape;254;p79"/>
          <p:cNvSpPr/>
          <p:nvPr/>
        </p:nvSpPr>
        <p:spPr>
          <a:xfrm>
            <a:off x="0" y="4608500"/>
            <a:ext cx="9144000" cy="6081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5" name="Google Shape;255;p79"/>
          <p:cNvGrpSpPr/>
          <p:nvPr/>
        </p:nvGrpSpPr>
        <p:grpSpPr>
          <a:xfrm>
            <a:off x="252102" y="146789"/>
            <a:ext cx="905125" cy="4848336"/>
            <a:chOff x="252102" y="146789"/>
            <a:chExt cx="905125" cy="4848336"/>
          </a:xfrm>
        </p:grpSpPr>
        <p:grpSp>
          <p:nvGrpSpPr>
            <p:cNvPr id="256" name="Google Shape;256;p79"/>
            <p:cNvGrpSpPr/>
            <p:nvPr/>
          </p:nvGrpSpPr>
          <p:grpSpPr>
            <a:xfrm>
              <a:off x="292335" y="146789"/>
              <a:ext cx="845519" cy="916623"/>
              <a:chOff x="140098" y="893514"/>
              <a:chExt cx="845519" cy="916623"/>
            </a:xfrm>
          </p:grpSpPr>
          <p:sp>
            <p:nvSpPr>
              <p:cNvPr id="257" name="Google Shape;257;p79"/>
              <p:cNvSpPr/>
              <p:nvPr/>
            </p:nvSpPr>
            <p:spPr>
              <a:xfrm>
                <a:off x="547467" y="1413813"/>
                <a:ext cx="438150" cy="396324"/>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79"/>
              <p:cNvSpPr/>
              <p:nvPr/>
            </p:nvSpPr>
            <p:spPr>
              <a:xfrm>
                <a:off x="140098" y="893514"/>
                <a:ext cx="770708" cy="863910"/>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9" name="Google Shape;259;p79"/>
            <p:cNvGrpSpPr/>
            <p:nvPr/>
          </p:nvGrpSpPr>
          <p:grpSpPr>
            <a:xfrm>
              <a:off x="252102" y="4107775"/>
              <a:ext cx="905125" cy="887350"/>
              <a:chOff x="252102" y="4107775"/>
              <a:chExt cx="905125" cy="887350"/>
            </a:xfrm>
          </p:grpSpPr>
          <p:sp>
            <p:nvSpPr>
              <p:cNvPr id="260" name="Google Shape;260;p79"/>
              <p:cNvSpPr/>
              <p:nvPr/>
            </p:nvSpPr>
            <p:spPr>
              <a:xfrm rot="6978333">
                <a:off x="382771" y="4222537"/>
                <a:ext cx="664659" cy="657826"/>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79"/>
              <p:cNvSpPr/>
              <p:nvPr/>
            </p:nvSpPr>
            <p:spPr>
              <a:xfrm rot="6978333">
                <a:off x="220720" y="4425421"/>
                <a:ext cx="501697" cy="2416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8"/>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endParaRPr/>
          </a:p>
        </p:txBody>
      </p:sp>
      <p:sp>
        <p:nvSpPr>
          <p:cNvPr id="7" name="Google Shape;7;p48"/>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1pPr>
            <a:lvl2pPr marL="914400" marR="0" lvl="1"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2pPr>
            <a:lvl3pPr marL="1371600" marR="0" lvl="2"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3pPr>
            <a:lvl4pPr marL="1828800" marR="0" lvl="3"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4pPr>
            <a:lvl5pPr marL="2286000" marR="0" lvl="4"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5pPr>
            <a:lvl6pPr marL="2743200" marR="0" lvl="5"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6pPr>
            <a:lvl7pPr marL="3200400" marR="0" lvl="6"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7pPr>
            <a:lvl8pPr marL="3657600" marR="0" lvl="7"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8pPr>
            <a:lvl9pPr marL="4114800" marR="0" lvl="8" indent="-317500" algn="l" rtl="0">
              <a:lnSpc>
                <a:spcPct val="100000"/>
              </a:lnSpc>
              <a:spcBef>
                <a:spcPts val="0"/>
              </a:spcBef>
              <a:spcAft>
                <a:spcPts val="0"/>
              </a:spcAft>
              <a:buClr>
                <a:schemeClr val="dk1"/>
              </a:buClr>
              <a:buSzPts val="1400"/>
              <a:buFont typeface="Archivo"/>
              <a:buChar char="■"/>
              <a:defRPr sz="1400" b="0" i="0" u="none" strike="noStrike" cap="none">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rpi.sanluis.gov.ar/"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65"/>
        <p:cNvGrpSpPr/>
        <p:nvPr/>
      </p:nvGrpSpPr>
      <p:grpSpPr>
        <a:xfrm>
          <a:off x="0" y="0"/>
          <a:ext cx="0" cy="0"/>
          <a:chOff x="0" y="0"/>
          <a:chExt cx="0" cy="0"/>
        </a:xfrm>
      </p:grpSpPr>
      <p:grpSp>
        <p:nvGrpSpPr>
          <p:cNvPr id="266" name="Google Shape;266;p16"/>
          <p:cNvGrpSpPr/>
          <p:nvPr/>
        </p:nvGrpSpPr>
        <p:grpSpPr>
          <a:xfrm>
            <a:off x="442803" y="3752998"/>
            <a:ext cx="1606426" cy="950780"/>
            <a:chOff x="5880362" y="3598060"/>
            <a:chExt cx="2472947" cy="1120542"/>
          </a:xfrm>
        </p:grpSpPr>
        <p:sp>
          <p:nvSpPr>
            <p:cNvPr id="267" name="Google Shape;267;p16"/>
            <p:cNvSpPr/>
            <p:nvPr/>
          </p:nvSpPr>
          <p:spPr>
            <a:xfrm>
              <a:off x="5880362" y="4477376"/>
              <a:ext cx="2472947" cy="241226"/>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68" name="Google Shape;268;p16"/>
            <p:cNvGrpSpPr/>
            <p:nvPr/>
          </p:nvGrpSpPr>
          <p:grpSpPr>
            <a:xfrm>
              <a:off x="6105081" y="3598060"/>
              <a:ext cx="2023510" cy="1010406"/>
              <a:chOff x="813848" y="3252688"/>
              <a:chExt cx="2921615" cy="1458860"/>
            </a:xfrm>
          </p:grpSpPr>
          <p:grpSp>
            <p:nvGrpSpPr>
              <p:cNvPr id="269" name="Google Shape;269;p16"/>
              <p:cNvGrpSpPr/>
              <p:nvPr/>
            </p:nvGrpSpPr>
            <p:grpSpPr>
              <a:xfrm>
                <a:off x="813849" y="4145245"/>
                <a:ext cx="2655916" cy="566303"/>
                <a:chOff x="6098010" y="4127346"/>
                <a:chExt cx="2020169" cy="430747"/>
              </a:xfrm>
            </p:grpSpPr>
            <p:sp>
              <p:nvSpPr>
                <p:cNvPr id="270" name="Google Shape;270;p16"/>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p16"/>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6"/>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16"/>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16"/>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16"/>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16"/>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16"/>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16"/>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16"/>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16"/>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16"/>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16"/>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16"/>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16"/>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5" name="Google Shape;285;p16"/>
              <p:cNvGrpSpPr/>
              <p:nvPr/>
            </p:nvGrpSpPr>
            <p:grpSpPr>
              <a:xfrm>
                <a:off x="1079547" y="3579301"/>
                <a:ext cx="2655916" cy="567211"/>
                <a:chOff x="6348934" y="3696877"/>
                <a:chExt cx="2020169" cy="431438"/>
              </a:xfrm>
            </p:grpSpPr>
            <p:sp>
              <p:nvSpPr>
                <p:cNvPr id="286" name="Google Shape;286;p16"/>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16"/>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16"/>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16"/>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16"/>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16"/>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16"/>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16"/>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16"/>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16"/>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16"/>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16"/>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16"/>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9" name="Google Shape;299;p16"/>
              <p:cNvGrpSpPr/>
              <p:nvPr/>
            </p:nvGrpSpPr>
            <p:grpSpPr>
              <a:xfrm>
                <a:off x="813848" y="3252688"/>
                <a:ext cx="2422504" cy="326613"/>
                <a:chOff x="-3040002" y="2802438"/>
                <a:chExt cx="2422504" cy="326613"/>
              </a:xfrm>
            </p:grpSpPr>
            <p:sp>
              <p:nvSpPr>
                <p:cNvPr id="300" name="Google Shape;300;p16"/>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16"/>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16"/>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16"/>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16"/>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16"/>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6"/>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6"/>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16"/>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6"/>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6"/>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6"/>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16"/>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16"/>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16"/>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nvGrpSpPr>
          <p:cNvPr id="315" name="Google Shape;315;p16"/>
          <p:cNvGrpSpPr/>
          <p:nvPr/>
        </p:nvGrpSpPr>
        <p:grpSpPr>
          <a:xfrm>
            <a:off x="6829314" y="2165688"/>
            <a:ext cx="2049056" cy="2476554"/>
            <a:chOff x="524550" y="534991"/>
            <a:chExt cx="3273253" cy="4140701"/>
          </a:xfrm>
        </p:grpSpPr>
        <p:grpSp>
          <p:nvGrpSpPr>
            <p:cNvPr id="316" name="Google Shape;316;p16"/>
            <p:cNvGrpSpPr/>
            <p:nvPr/>
          </p:nvGrpSpPr>
          <p:grpSpPr>
            <a:xfrm>
              <a:off x="1171508" y="534991"/>
              <a:ext cx="1029686" cy="1990299"/>
              <a:chOff x="1171508" y="534991"/>
              <a:chExt cx="1029686" cy="1990299"/>
            </a:xfrm>
          </p:grpSpPr>
          <p:grpSp>
            <p:nvGrpSpPr>
              <p:cNvPr id="317" name="Google Shape;317;p16"/>
              <p:cNvGrpSpPr/>
              <p:nvPr/>
            </p:nvGrpSpPr>
            <p:grpSpPr>
              <a:xfrm flipH="1">
                <a:off x="1536561" y="1861004"/>
                <a:ext cx="664633" cy="664286"/>
                <a:chOff x="6212418" y="1482331"/>
                <a:chExt cx="627249" cy="626921"/>
              </a:xfrm>
            </p:grpSpPr>
            <p:sp>
              <p:nvSpPr>
                <p:cNvPr id="318" name="Google Shape;318;p1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1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0" name="Google Shape;320;p16"/>
              <p:cNvGrpSpPr/>
              <p:nvPr/>
            </p:nvGrpSpPr>
            <p:grpSpPr>
              <a:xfrm flipH="1">
                <a:off x="1171508" y="534991"/>
                <a:ext cx="845521" cy="916625"/>
                <a:chOff x="7511392" y="307000"/>
                <a:chExt cx="863570" cy="936192"/>
              </a:xfrm>
            </p:grpSpPr>
            <p:sp>
              <p:nvSpPr>
                <p:cNvPr id="321" name="Google Shape;321;p16"/>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16"/>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23" name="Google Shape;323;p16"/>
            <p:cNvGrpSpPr/>
            <p:nvPr/>
          </p:nvGrpSpPr>
          <p:grpSpPr>
            <a:xfrm>
              <a:off x="524550" y="3150379"/>
              <a:ext cx="3273253" cy="1525313"/>
              <a:chOff x="524550" y="3252688"/>
              <a:chExt cx="3273253" cy="1525313"/>
            </a:xfrm>
          </p:grpSpPr>
          <p:sp>
            <p:nvSpPr>
              <p:cNvPr id="324" name="Google Shape;324;p16"/>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5" name="Google Shape;325;p16"/>
              <p:cNvGrpSpPr/>
              <p:nvPr/>
            </p:nvGrpSpPr>
            <p:grpSpPr>
              <a:xfrm>
                <a:off x="813848" y="3252688"/>
                <a:ext cx="2921615" cy="1458860"/>
                <a:chOff x="813848" y="3252688"/>
                <a:chExt cx="2921615" cy="1458860"/>
              </a:xfrm>
            </p:grpSpPr>
            <p:grpSp>
              <p:nvGrpSpPr>
                <p:cNvPr id="326" name="Google Shape;326;p16"/>
                <p:cNvGrpSpPr/>
                <p:nvPr/>
              </p:nvGrpSpPr>
              <p:grpSpPr>
                <a:xfrm>
                  <a:off x="813849" y="4145245"/>
                  <a:ext cx="2655916" cy="566303"/>
                  <a:chOff x="6098010" y="4127346"/>
                  <a:chExt cx="2020169" cy="430747"/>
                </a:xfrm>
              </p:grpSpPr>
              <p:sp>
                <p:nvSpPr>
                  <p:cNvPr id="327" name="Google Shape;327;p16"/>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16"/>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16"/>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16"/>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16"/>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16"/>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16"/>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16"/>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16"/>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16"/>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16"/>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16"/>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16"/>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16"/>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16"/>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2" name="Google Shape;342;p16"/>
                <p:cNvGrpSpPr/>
                <p:nvPr/>
              </p:nvGrpSpPr>
              <p:grpSpPr>
                <a:xfrm>
                  <a:off x="1079547" y="3579301"/>
                  <a:ext cx="2655916" cy="567211"/>
                  <a:chOff x="6348934" y="3696877"/>
                  <a:chExt cx="2020169" cy="431438"/>
                </a:xfrm>
              </p:grpSpPr>
              <p:sp>
                <p:nvSpPr>
                  <p:cNvPr id="343" name="Google Shape;343;p16"/>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16"/>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16"/>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16"/>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16"/>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16"/>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16"/>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16"/>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16"/>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16"/>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16"/>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16"/>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16"/>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6" name="Google Shape;356;p16"/>
                <p:cNvGrpSpPr/>
                <p:nvPr/>
              </p:nvGrpSpPr>
              <p:grpSpPr>
                <a:xfrm>
                  <a:off x="813848" y="3252688"/>
                  <a:ext cx="2422504" cy="326613"/>
                  <a:chOff x="-3040002" y="2802438"/>
                  <a:chExt cx="2422504" cy="326613"/>
                </a:xfrm>
              </p:grpSpPr>
              <p:sp>
                <p:nvSpPr>
                  <p:cNvPr id="357" name="Google Shape;357;p16"/>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16"/>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16"/>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16"/>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16"/>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16"/>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16"/>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6"/>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16"/>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16"/>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16"/>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16"/>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16"/>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16"/>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16"/>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grpSp>
        <p:nvGrpSpPr>
          <p:cNvPr id="372" name="Google Shape;372;p16"/>
          <p:cNvGrpSpPr/>
          <p:nvPr/>
        </p:nvGrpSpPr>
        <p:grpSpPr>
          <a:xfrm rot="10111478">
            <a:off x="7881316" y="2239620"/>
            <a:ext cx="664621" cy="664274"/>
            <a:chOff x="6212418" y="1482331"/>
            <a:chExt cx="627249" cy="626921"/>
          </a:xfrm>
        </p:grpSpPr>
        <p:sp>
          <p:nvSpPr>
            <p:cNvPr id="373" name="Google Shape;373;p1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1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75" name="Google Shape;375;p16"/>
          <p:cNvSpPr txBox="1">
            <a:spLocks noGrp="1"/>
          </p:cNvSpPr>
          <p:nvPr>
            <p:ph type="ctrTitle"/>
          </p:nvPr>
        </p:nvSpPr>
        <p:spPr>
          <a:xfrm flipH="1">
            <a:off x="442800" y="195450"/>
            <a:ext cx="8421300" cy="475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3600">
                <a:solidFill>
                  <a:srgbClr val="000000"/>
                </a:solidFill>
                <a:latin typeface="Caveat"/>
                <a:ea typeface="Caveat"/>
                <a:cs typeface="Caveat"/>
                <a:sym typeface="Caveat"/>
              </a:rPr>
              <a:t>MEDIDAS CAUTELARES – D.G.R.P.I. SAN LUIS</a:t>
            </a:r>
            <a:r>
              <a:rPr lang="en" sz="2400">
                <a:solidFill>
                  <a:srgbClr val="000000"/>
                </a:solidFill>
                <a:latin typeface="Caveat"/>
                <a:ea typeface="Caveat"/>
                <a:cs typeface="Caveat"/>
                <a:sym typeface="Caveat"/>
              </a:rPr>
              <a:t/>
            </a:r>
            <a:br>
              <a:rPr lang="en" sz="2400">
                <a:solidFill>
                  <a:srgbClr val="000000"/>
                </a:solidFill>
                <a:latin typeface="Caveat"/>
                <a:ea typeface="Caveat"/>
                <a:cs typeface="Caveat"/>
                <a:sym typeface="Caveat"/>
              </a:rPr>
            </a:br>
            <a:r>
              <a:rPr lang="en" sz="2400">
                <a:solidFill>
                  <a:srgbClr val="000000"/>
                </a:solidFill>
                <a:latin typeface="Caveat"/>
                <a:ea typeface="Caveat"/>
                <a:cs typeface="Caveat"/>
                <a:sym typeface="Caveat"/>
              </a:rPr>
              <a:t/>
            </a:r>
            <a:br>
              <a:rPr lang="en" sz="2400">
                <a:solidFill>
                  <a:srgbClr val="000000"/>
                </a:solidFill>
                <a:latin typeface="Caveat"/>
                <a:ea typeface="Caveat"/>
                <a:cs typeface="Caveat"/>
                <a:sym typeface="Caveat"/>
              </a:rPr>
            </a:br>
            <a:r>
              <a:rPr lang="en" sz="2400">
                <a:solidFill>
                  <a:srgbClr val="000000"/>
                </a:solidFill>
                <a:latin typeface="Caveat"/>
                <a:ea typeface="Caveat"/>
                <a:cs typeface="Caveat"/>
                <a:sym typeface="Caveat"/>
              </a:rPr>
              <a:t>- DISPOSICIÓN TÉCNICO REGISTRAL Nº 3 – D.G.R.P.I. – 2016</a:t>
            </a:r>
            <a:br>
              <a:rPr lang="en" sz="2400">
                <a:solidFill>
                  <a:srgbClr val="000000"/>
                </a:solidFill>
                <a:latin typeface="Caveat"/>
                <a:ea typeface="Caveat"/>
                <a:cs typeface="Caveat"/>
                <a:sym typeface="Caveat"/>
              </a:rPr>
            </a:br>
            <a:r>
              <a:rPr lang="en" sz="2400">
                <a:solidFill>
                  <a:srgbClr val="000000"/>
                </a:solidFill>
                <a:latin typeface="Caveat"/>
                <a:ea typeface="Caveat"/>
                <a:cs typeface="Caveat"/>
                <a:sym typeface="Caveat"/>
              </a:rPr>
              <a:t>- LEY NACIONAL Nº 17.801</a:t>
            </a:r>
            <a:br>
              <a:rPr lang="en" sz="2400">
                <a:solidFill>
                  <a:srgbClr val="000000"/>
                </a:solidFill>
                <a:latin typeface="Caveat"/>
                <a:ea typeface="Caveat"/>
                <a:cs typeface="Caveat"/>
                <a:sym typeface="Caveat"/>
              </a:rPr>
            </a:br>
            <a:r>
              <a:rPr lang="en" sz="2400">
                <a:solidFill>
                  <a:srgbClr val="000000"/>
                </a:solidFill>
                <a:latin typeface="Caveat"/>
                <a:ea typeface="Caveat"/>
                <a:cs typeface="Caveat"/>
                <a:sym typeface="Caveat"/>
              </a:rPr>
              <a:t>- LEY NACIONAL Nº 22.172 / LEY PROVINCIAL Nº IV-091-2004 (oficios de extraña jurisdicción)</a:t>
            </a:r>
            <a:br>
              <a:rPr lang="en" sz="2400">
                <a:solidFill>
                  <a:srgbClr val="000000"/>
                </a:solidFill>
                <a:latin typeface="Caveat"/>
                <a:ea typeface="Caveat"/>
                <a:cs typeface="Caveat"/>
                <a:sym typeface="Caveat"/>
              </a:rPr>
            </a:br>
            <a:r>
              <a:rPr lang="en" sz="2400">
                <a:solidFill>
                  <a:srgbClr val="000000"/>
                </a:solidFill>
                <a:latin typeface="Caveat"/>
                <a:ea typeface="Caveat"/>
                <a:cs typeface="Caveat"/>
                <a:sym typeface="Caveat"/>
              </a:rPr>
              <a:t>- CAPÍTULO III del C.P.C.C. de la Provincia de San Luis</a:t>
            </a:r>
            <a:endParaRPr sz="2400">
              <a:solidFill>
                <a:srgbClr val="000000"/>
              </a:solidFill>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79"/>
        <p:cNvGrpSpPr/>
        <p:nvPr/>
      </p:nvGrpSpPr>
      <p:grpSpPr>
        <a:xfrm>
          <a:off x="0" y="0"/>
          <a:ext cx="0" cy="0"/>
          <a:chOff x="0" y="0"/>
          <a:chExt cx="0" cy="0"/>
        </a:xfrm>
      </p:grpSpPr>
      <p:sp>
        <p:nvSpPr>
          <p:cNvPr id="380" name="Google Shape;380;g38096c37e33_0_0"/>
          <p:cNvSpPr txBox="1">
            <a:spLocks noGrp="1"/>
          </p:cNvSpPr>
          <p:nvPr>
            <p:ph type="ctrTitle"/>
          </p:nvPr>
        </p:nvSpPr>
        <p:spPr>
          <a:xfrm flipH="1">
            <a:off x="3770700" y="0"/>
            <a:ext cx="5373300" cy="5081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u="sng" dirty="0">
                <a:solidFill>
                  <a:srgbClr val="000000"/>
                </a:solidFill>
                <a:latin typeface="Caveat"/>
                <a:ea typeface="Caveat"/>
                <a:cs typeface="Caveat"/>
                <a:sym typeface="Caveat"/>
              </a:rPr>
              <a:t>LAS MEDIDAS CAUTELARES </a:t>
            </a:r>
            <a:r>
              <a:rPr lang="en" sz="1800" dirty="0">
                <a:solidFill>
                  <a:srgbClr val="000000"/>
                </a:solidFill>
                <a:latin typeface="Caveat"/>
                <a:ea typeface="Caveat"/>
                <a:cs typeface="Caveat"/>
                <a:sym typeface="Caveat"/>
              </a:rPr>
              <a:t>  </a:t>
            </a:r>
            <a:r>
              <a:rPr lang="en" sz="1800" b="0" dirty="0">
                <a:solidFill>
                  <a:srgbClr val="000000"/>
                </a:solidFill>
                <a:latin typeface="Caveat"/>
                <a:ea typeface="Caveat"/>
                <a:cs typeface="Caveat"/>
                <a:sym typeface="Caveat"/>
              </a:rPr>
              <a:t>      son disposiciones judiciales que se dictan para garantizar el resultado de un proceso y asegurar el cumplimiento de la sentencia evitando la frustración del derecho del peticionante derivada de la duración del mismo</a:t>
            </a:r>
            <a:endParaRPr sz="1800" b="0">
              <a:solidFill>
                <a:srgbClr val="000000"/>
              </a:solidFill>
              <a:latin typeface="Caveat"/>
              <a:ea typeface="Caveat"/>
              <a:cs typeface="Caveat"/>
              <a:sym typeface="Caveat"/>
            </a:endParaRPr>
          </a:p>
          <a:p>
            <a:pPr marL="0" lvl="0" indent="0" algn="just" rtl="0">
              <a:lnSpc>
                <a:spcPct val="115000"/>
              </a:lnSpc>
              <a:spcBef>
                <a:spcPts val="1200"/>
              </a:spcBef>
              <a:spcAft>
                <a:spcPts val="0"/>
              </a:spcAft>
              <a:buNone/>
            </a:pPr>
            <a:r>
              <a:rPr lang="en" sz="1800" b="0" dirty="0">
                <a:solidFill>
                  <a:srgbClr val="000000"/>
                </a:solidFill>
                <a:latin typeface="Caveat"/>
                <a:ea typeface="Caveat"/>
                <a:cs typeface="Caveat"/>
                <a:sym typeface="Caveat"/>
              </a:rPr>
              <a:t>      REGULADAS EN EL C.P.C.S.L.        ARTS. 195 A 237 BIS</a:t>
            </a:r>
            <a:endParaRPr sz="1800" b="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r>
              <a:rPr lang="en" sz="1800" u="sng" dirty="0">
                <a:solidFill>
                  <a:srgbClr val="000000"/>
                </a:solidFill>
                <a:latin typeface="Caveat"/>
                <a:ea typeface="Caveat"/>
                <a:cs typeface="Caveat"/>
                <a:sym typeface="Caveat"/>
              </a:rPr>
              <a:t>OPORTUNIDAD </a:t>
            </a:r>
            <a:r>
              <a:rPr lang="en" sz="1800" b="0" dirty="0">
                <a:solidFill>
                  <a:srgbClr val="000000"/>
                </a:solidFill>
                <a:latin typeface="Caveat"/>
                <a:ea typeface="Caveat"/>
                <a:cs typeface="Caveat"/>
                <a:sym typeface="Caveat"/>
              </a:rPr>
              <a:t>        ART. 195 C.P.C.S.L.</a:t>
            </a:r>
            <a:endParaRPr sz="1800" b="0">
              <a:solidFill>
                <a:srgbClr val="000000"/>
              </a:solidFill>
              <a:latin typeface="Caveat"/>
              <a:ea typeface="Caveat"/>
              <a:cs typeface="Caveat"/>
              <a:sym typeface="Caveat"/>
            </a:endParaRPr>
          </a:p>
          <a:p>
            <a:pPr marL="0" lvl="0" indent="0" algn="just" rtl="0">
              <a:lnSpc>
                <a:spcPct val="115000"/>
              </a:lnSpc>
              <a:spcBef>
                <a:spcPts val="1200"/>
              </a:spcBef>
              <a:spcAft>
                <a:spcPts val="0"/>
              </a:spcAft>
              <a:buNone/>
            </a:pPr>
            <a:r>
              <a:rPr lang="en" sz="1800" b="0" dirty="0">
                <a:solidFill>
                  <a:srgbClr val="000000"/>
                </a:solidFill>
                <a:latin typeface="Caveat"/>
                <a:ea typeface="Caveat"/>
                <a:cs typeface="Caveat"/>
                <a:sym typeface="Caveat"/>
              </a:rPr>
              <a:t>     Pueden ser solicitadas antes o después de deducida la demanda a menos que la ley determine que debe entablarse previamente</a:t>
            </a:r>
            <a:endParaRPr sz="1800" b="0">
              <a:solidFill>
                <a:srgbClr val="000000"/>
              </a:solidFill>
              <a:latin typeface="Caveat"/>
              <a:ea typeface="Caveat"/>
              <a:cs typeface="Caveat"/>
              <a:sym typeface="Caveat"/>
            </a:endParaRPr>
          </a:p>
          <a:p>
            <a:pPr marL="0" lvl="0" indent="0" algn="just" rtl="0">
              <a:lnSpc>
                <a:spcPct val="100000"/>
              </a:lnSpc>
              <a:spcBef>
                <a:spcPts val="1200"/>
              </a:spcBef>
              <a:spcAft>
                <a:spcPts val="0"/>
              </a:spcAft>
              <a:buNone/>
            </a:pPr>
            <a:r>
              <a:rPr lang="en" sz="1800" b="0" dirty="0">
                <a:solidFill>
                  <a:srgbClr val="000000"/>
                </a:solidFill>
                <a:latin typeface="Caveat"/>
                <a:ea typeface="Caveat"/>
                <a:cs typeface="Caveat"/>
                <a:sym typeface="Caveat"/>
              </a:rPr>
              <a:t>       Al peticionarla se debe expresar:</a:t>
            </a:r>
            <a:endParaRPr sz="1800" b="0">
              <a:solidFill>
                <a:srgbClr val="000000"/>
              </a:solidFill>
              <a:latin typeface="Caveat"/>
              <a:ea typeface="Caveat"/>
              <a:cs typeface="Caveat"/>
              <a:sym typeface="Caveat"/>
            </a:endParaRPr>
          </a:p>
          <a:p>
            <a:pPr marL="0" lvl="0" indent="0" algn="just" rtl="0">
              <a:lnSpc>
                <a:spcPct val="100000"/>
              </a:lnSpc>
              <a:spcBef>
                <a:spcPts val="1200"/>
              </a:spcBef>
              <a:spcAft>
                <a:spcPts val="0"/>
              </a:spcAft>
              <a:buNone/>
            </a:pPr>
            <a:r>
              <a:rPr lang="en" sz="1800" b="0" dirty="0">
                <a:solidFill>
                  <a:srgbClr val="000000"/>
                </a:solidFill>
                <a:latin typeface="Caveat"/>
                <a:ea typeface="Caveat"/>
                <a:cs typeface="Caveat"/>
                <a:sym typeface="Caveat"/>
              </a:rPr>
              <a:t>1- el derecho que se pretende asegurar;</a:t>
            </a:r>
            <a:endParaRPr sz="1800" b="0">
              <a:solidFill>
                <a:srgbClr val="000000"/>
              </a:solidFill>
              <a:latin typeface="Caveat"/>
              <a:ea typeface="Caveat"/>
              <a:cs typeface="Caveat"/>
              <a:sym typeface="Caveat"/>
            </a:endParaRPr>
          </a:p>
          <a:p>
            <a:pPr marL="0" lvl="0" indent="0" algn="just" rtl="0">
              <a:lnSpc>
                <a:spcPct val="100000"/>
              </a:lnSpc>
              <a:spcBef>
                <a:spcPts val="0"/>
              </a:spcBef>
              <a:spcAft>
                <a:spcPts val="0"/>
              </a:spcAft>
              <a:buNone/>
            </a:pPr>
            <a:r>
              <a:rPr lang="en" sz="1800" b="0" dirty="0">
                <a:solidFill>
                  <a:srgbClr val="000000"/>
                </a:solidFill>
                <a:latin typeface="Caveat"/>
                <a:ea typeface="Caveat"/>
                <a:cs typeface="Caveat"/>
                <a:sym typeface="Caveat"/>
              </a:rPr>
              <a:t>2- la medida que se solicita;</a:t>
            </a:r>
            <a:endParaRPr sz="1800" b="0">
              <a:solidFill>
                <a:srgbClr val="000000"/>
              </a:solidFill>
              <a:latin typeface="Caveat"/>
              <a:ea typeface="Caveat"/>
              <a:cs typeface="Caveat"/>
              <a:sym typeface="Caveat"/>
            </a:endParaRPr>
          </a:p>
          <a:p>
            <a:pPr marL="0" lvl="0" indent="0" algn="just" rtl="0">
              <a:lnSpc>
                <a:spcPct val="100000"/>
              </a:lnSpc>
              <a:spcBef>
                <a:spcPts val="0"/>
              </a:spcBef>
              <a:spcAft>
                <a:spcPts val="0"/>
              </a:spcAft>
              <a:buNone/>
            </a:pPr>
            <a:r>
              <a:rPr lang="en" sz="1800" b="0" dirty="0">
                <a:solidFill>
                  <a:srgbClr val="000000"/>
                </a:solidFill>
                <a:latin typeface="Caveat"/>
                <a:ea typeface="Caveat"/>
                <a:cs typeface="Caveat"/>
                <a:sym typeface="Caveat"/>
              </a:rPr>
              <a:t>3- la disposición de la ley en que se funda;</a:t>
            </a:r>
            <a:endParaRPr sz="1800" b="0">
              <a:solidFill>
                <a:srgbClr val="000000"/>
              </a:solidFill>
              <a:latin typeface="Caveat"/>
              <a:ea typeface="Caveat"/>
              <a:cs typeface="Caveat"/>
              <a:sym typeface="Caveat"/>
            </a:endParaRPr>
          </a:p>
          <a:p>
            <a:pPr marL="0" lvl="0" indent="0" algn="just" rtl="0">
              <a:lnSpc>
                <a:spcPct val="100000"/>
              </a:lnSpc>
              <a:spcBef>
                <a:spcPts val="0"/>
              </a:spcBef>
              <a:spcAft>
                <a:spcPts val="0"/>
              </a:spcAft>
              <a:buNone/>
            </a:pPr>
            <a:r>
              <a:rPr lang="en" sz="1800" b="0" dirty="0">
                <a:solidFill>
                  <a:srgbClr val="000000"/>
                </a:solidFill>
                <a:latin typeface="Caveat"/>
                <a:ea typeface="Caveat"/>
                <a:cs typeface="Caveat"/>
                <a:sym typeface="Caveat"/>
              </a:rPr>
              <a:t>4- el cumplimiento de los requisitos que correspondan a la medida que se requiere</a:t>
            </a:r>
            <a:endParaRPr sz="1800" b="0">
              <a:solidFill>
                <a:srgbClr val="000000"/>
              </a:solidFill>
              <a:latin typeface="Caveat"/>
              <a:ea typeface="Caveat"/>
              <a:cs typeface="Caveat"/>
              <a:sym typeface="Caveat"/>
            </a:endParaRPr>
          </a:p>
          <a:p>
            <a:pPr marL="0" lvl="0" indent="0" algn="just" rtl="0">
              <a:lnSpc>
                <a:spcPct val="115000"/>
              </a:lnSpc>
              <a:spcBef>
                <a:spcPts val="1200"/>
              </a:spcBef>
              <a:spcAft>
                <a:spcPts val="0"/>
              </a:spcAft>
              <a:buNone/>
            </a:pPr>
            <a:endParaRPr sz="1800" b="0">
              <a:solidFill>
                <a:srgbClr val="000000"/>
              </a:solidFill>
              <a:latin typeface="Caveat"/>
              <a:ea typeface="Caveat"/>
              <a:cs typeface="Caveat"/>
              <a:sym typeface="Caveat"/>
            </a:endParaRPr>
          </a:p>
          <a:p>
            <a:pPr marL="0" lvl="0" indent="0" algn="l" rtl="0">
              <a:lnSpc>
                <a:spcPct val="115000"/>
              </a:lnSpc>
              <a:spcBef>
                <a:spcPts val="1200"/>
              </a:spcBef>
              <a:spcAft>
                <a:spcPts val="0"/>
              </a:spcAft>
              <a:buSzPts val="5200"/>
              <a:buNone/>
            </a:pPr>
            <a:endParaRPr sz="1800" u="sng">
              <a:solidFill>
                <a:srgbClr val="000000"/>
              </a:solidFill>
              <a:latin typeface="Caveat"/>
              <a:ea typeface="Caveat"/>
              <a:cs typeface="Caveat"/>
              <a:sym typeface="Caveat"/>
            </a:endParaRPr>
          </a:p>
        </p:txBody>
      </p:sp>
      <p:grpSp>
        <p:nvGrpSpPr>
          <p:cNvPr id="381" name="Google Shape;381;g38096c37e33_0_0"/>
          <p:cNvGrpSpPr/>
          <p:nvPr/>
        </p:nvGrpSpPr>
        <p:grpSpPr>
          <a:xfrm>
            <a:off x="221986" y="630343"/>
            <a:ext cx="3545248" cy="3706377"/>
            <a:chOff x="524550" y="611191"/>
            <a:chExt cx="3980294" cy="4166809"/>
          </a:xfrm>
        </p:grpSpPr>
        <p:grpSp>
          <p:nvGrpSpPr>
            <p:cNvPr id="382" name="Google Shape;382;g38096c37e33_0_0"/>
            <p:cNvGrpSpPr/>
            <p:nvPr/>
          </p:nvGrpSpPr>
          <p:grpSpPr>
            <a:xfrm flipH="1">
              <a:off x="3840211" y="2972929"/>
              <a:ext cx="664633" cy="664286"/>
              <a:chOff x="6212418" y="1482331"/>
              <a:chExt cx="627249" cy="626921"/>
            </a:xfrm>
          </p:grpSpPr>
          <p:sp>
            <p:nvSpPr>
              <p:cNvPr id="383" name="Google Shape;383;g38096c37e33_0_0"/>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g38096c37e33_0_0"/>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5" name="Google Shape;385;g38096c37e33_0_0"/>
            <p:cNvGrpSpPr/>
            <p:nvPr/>
          </p:nvGrpSpPr>
          <p:grpSpPr>
            <a:xfrm flipH="1">
              <a:off x="998555" y="611191"/>
              <a:ext cx="796319" cy="916625"/>
              <a:chOff x="7561645" y="307000"/>
              <a:chExt cx="813317" cy="936192"/>
            </a:xfrm>
          </p:grpSpPr>
          <p:sp>
            <p:nvSpPr>
              <p:cNvPr id="386" name="Google Shape;386;g38096c37e33_0_0"/>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g38096c37e33_0_0"/>
              <p:cNvSpPr/>
              <p:nvPr/>
            </p:nvSpPr>
            <p:spPr>
              <a:xfrm>
                <a:off x="7561645"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8" name="Google Shape;388;g38096c37e33_0_0"/>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89" name="Google Shape;389;g38096c37e33_0_0"/>
            <p:cNvGrpSpPr/>
            <p:nvPr/>
          </p:nvGrpSpPr>
          <p:grpSpPr>
            <a:xfrm>
              <a:off x="813849" y="4145245"/>
              <a:ext cx="2655916" cy="566303"/>
              <a:chOff x="6098010" y="4127346"/>
              <a:chExt cx="2020169" cy="430747"/>
            </a:xfrm>
          </p:grpSpPr>
          <p:sp>
            <p:nvSpPr>
              <p:cNvPr id="390" name="Google Shape;390;g38096c37e33_0_0"/>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g38096c37e33_0_0"/>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g38096c37e33_0_0"/>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g38096c37e33_0_0"/>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g38096c37e33_0_0"/>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g38096c37e33_0_0"/>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g38096c37e33_0_0"/>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g38096c37e33_0_0"/>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g38096c37e33_0_0"/>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g38096c37e33_0_0"/>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g38096c37e33_0_0"/>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g38096c37e33_0_0"/>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g38096c37e33_0_0"/>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g38096c37e33_0_0"/>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g38096c37e33_0_0"/>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5" name="Google Shape;405;g38096c37e33_0_0"/>
            <p:cNvGrpSpPr/>
            <p:nvPr/>
          </p:nvGrpSpPr>
          <p:grpSpPr>
            <a:xfrm>
              <a:off x="1139576" y="1451653"/>
              <a:ext cx="2741920" cy="2171649"/>
              <a:chOff x="6328726" y="268400"/>
              <a:chExt cx="1863097" cy="1475405"/>
            </a:xfrm>
          </p:grpSpPr>
          <p:sp>
            <p:nvSpPr>
              <p:cNvPr id="406" name="Google Shape;406;g38096c37e33_0_0"/>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g38096c37e33_0_0"/>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g38096c37e33_0_0"/>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38096c37e33_0_0"/>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g38096c37e33_0_0"/>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g38096c37e33_0_0"/>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g38096c37e33_0_0"/>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g38096c37e33_0_0"/>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g38096c37e33_0_0"/>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g38096c37e33_0_0"/>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g38096c37e33_0_0"/>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g38096c37e33_0_0"/>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g38096c37e33_0_0"/>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38096c37e33_0_0"/>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g38096c37e33_0_0"/>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g38096c37e33_0_0"/>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g38096c37e33_0_0"/>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g38096c37e33_0_0"/>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g38096c37e33_0_0"/>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g38096c37e33_0_0"/>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g38096c37e33_0_0"/>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g38096c37e33_0_0"/>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g38096c37e33_0_0"/>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g38096c37e33_0_0"/>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g38096c37e33_0_0"/>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38096c37e33_0_0"/>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g38096c37e33_0_0"/>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g38096c37e33_0_0"/>
              <p:cNvSpPr/>
              <p:nvPr/>
            </p:nvSpPr>
            <p:spPr>
              <a:xfrm>
                <a:off x="6752888" y="1640865"/>
                <a:ext cx="1008694" cy="102940"/>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34" name="Google Shape;434;g38096c37e33_0_0"/>
            <p:cNvGrpSpPr/>
            <p:nvPr/>
          </p:nvGrpSpPr>
          <p:grpSpPr>
            <a:xfrm>
              <a:off x="1079547" y="3579301"/>
              <a:ext cx="2655916" cy="567211"/>
              <a:chOff x="6348934" y="3696877"/>
              <a:chExt cx="2020169" cy="431438"/>
            </a:xfrm>
          </p:grpSpPr>
          <p:sp>
            <p:nvSpPr>
              <p:cNvPr id="435" name="Google Shape;435;g38096c37e33_0_0"/>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g38096c37e33_0_0"/>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38096c37e33_0_0"/>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g38096c37e33_0_0"/>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38096c37e33_0_0"/>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g38096c37e33_0_0"/>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g38096c37e33_0_0"/>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g38096c37e33_0_0"/>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g38096c37e33_0_0"/>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g38096c37e33_0_0"/>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g38096c37e33_0_0"/>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g38096c37e33_0_0"/>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g38096c37e33_0_0"/>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chemeClr val="accent3"/>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448" name="Google Shape;448;g38096c37e33_0_0"/>
          <p:cNvSpPr/>
          <p:nvPr/>
        </p:nvSpPr>
        <p:spPr>
          <a:xfrm>
            <a:off x="6469290" y="337985"/>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9" name="Google Shape;449;g38096c37e33_0_0"/>
          <p:cNvSpPr/>
          <p:nvPr/>
        </p:nvSpPr>
        <p:spPr>
          <a:xfrm>
            <a:off x="3892703" y="173595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0" name="Google Shape;450;g38096c37e33_0_0"/>
          <p:cNvSpPr/>
          <p:nvPr/>
        </p:nvSpPr>
        <p:spPr>
          <a:xfrm>
            <a:off x="6748549" y="1718462"/>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1" name="Google Shape;451;g38096c37e33_0_0"/>
          <p:cNvSpPr/>
          <p:nvPr/>
        </p:nvSpPr>
        <p:spPr>
          <a:xfrm>
            <a:off x="5337169" y="2186042"/>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2" name="Google Shape;452;g38096c37e33_0_0"/>
          <p:cNvSpPr/>
          <p:nvPr/>
        </p:nvSpPr>
        <p:spPr>
          <a:xfrm>
            <a:off x="3844250" y="268644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3" name="Google Shape;453;g38096c37e33_0_0"/>
          <p:cNvSpPr/>
          <p:nvPr/>
        </p:nvSpPr>
        <p:spPr>
          <a:xfrm>
            <a:off x="3899426" y="3431372"/>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7"/>
        <p:cNvGrpSpPr/>
        <p:nvPr/>
      </p:nvGrpSpPr>
      <p:grpSpPr>
        <a:xfrm>
          <a:off x="0" y="0"/>
          <a:ext cx="0" cy="0"/>
          <a:chOff x="0" y="0"/>
          <a:chExt cx="0" cy="0"/>
        </a:xfrm>
      </p:grpSpPr>
      <p:grpSp>
        <p:nvGrpSpPr>
          <p:cNvPr id="458" name="Google Shape;458;g38096c37e33_0_81"/>
          <p:cNvGrpSpPr/>
          <p:nvPr/>
        </p:nvGrpSpPr>
        <p:grpSpPr>
          <a:xfrm>
            <a:off x="5605025" y="501391"/>
            <a:ext cx="3273253" cy="4140700"/>
            <a:chOff x="524550" y="534991"/>
            <a:chExt cx="3273253" cy="4140700"/>
          </a:xfrm>
        </p:grpSpPr>
        <p:grpSp>
          <p:nvGrpSpPr>
            <p:cNvPr id="459" name="Google Shape;459;g38096c37e33_0_81"/>
            <p:cNvGrpSpPr/>
            <p:nvPr/>
          </p:nvGrpSpPr>
          <p:grpSpPr>
            <a:xfrm>
              <a:off x="1171508" y="534991"/>
              <a:ext cx="1029686" cy="1990299"/>
              <a:chOff x="1171508" y="534991"/>
              <a:chExt cx="1029686" cy="1990299"/>
            </a:xfrm>
          </p:grpSpPr>
          <p:grpSp>
            <p:nvGrpSpPr>
              <p:cNvPr id="460" name="Google Shape;460;g38096c37e33_0_81"/>
              <p:cNvGrpSpPr/>
              <p:nvPr/>
            </p:nvGrpSpPr>
            <p:grpSpPr>
              <a:xfrm flipH="1">
                <a:off x="1536561" y="1861004"/>
                <a:ext cx="664633" cy="664286"/>
                <a:chOff x="6212418" y="1482331"/>
                <a:chExt cx="627249" cy="626921"/>
              </a:xfrm>
            </p:grpSpPr>
            <p:sp>
              <p:nvSpPr>
                <p:cNvPr id="461" name="Google Shape;461;g38096c37e33_0_81"/>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g38096c37e33_0_81"/>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63" name="Google Shape;463;g38096c37e33_0_81"/>
              <p:cNvGrpSpPr/>
              <p:nvPr/>
            </p:nvGrpSpPr>
            <p:grpSpPr>
              <a:xfrm flipH="1">
                <a:off x="1171508" y="534991"/>
                <a:ext cx="845521" cy="916625"/>
                <a:chOff x="7511392" y="307000"/>
                <a:chExt cx="863570" cy="936192"/>
              </a:xfrm>
            </p:grpSpPr>
            <p:sp>
              <p:nvSpPr>
                <p:cNvPr id="464" name="Google Shape;464;g38096c37e33_0_81"/>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g38096c37e33_0_81"/>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66" name="Google Shape;466;g38096c37e33_0_81"/>
            <p:cNvGrpSpPr/>
            <p:nvPr/>
          </p:nvGrpSpPr>
          <p:grpSpPr>
            <a:xfrm>
              <a:off x="524550" y="3150379"/>
              <a:ext cx="3273253" cy="1525313"/>
              <a:chOff x="524550" y="3252688"/>
              <a:chExt cx="3273253" cy="1525313"/>
            </a:xfrm>
          </p:grpSpPr>
          <p:sp>
            <p:nvSpPr>
              <p:cNvPr id="467" name="Google Shape;467;g38096c37e33_0_81"/>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68" name="Google Shape;468;g38096c37e33_0_81"/>
              <p:cNvGrpSpPr/>
              <p:nvPr/>
            </p:nvGrpSpPr>
            <p:grpSpPr>
              <a:xfrm>
                <a:off x="813848" y="3252688"/>
                <a:ext cx="2921615" cy="1458860"/>
                <a:chOff x="813848" y="3252688"/>
                <a:chExt cx="2921615" cy="1458860"/>
              </a:xfrm>
            </p:grpSpPr>
            <p:grpSp>
              <p:nvGrpSpPr>
                <p:cNvPr id="469" name="Google Shape;469;g38096c37e33_0_81"/>
                <p:cNvGrpSpPr/>
                <p:nvPr/>
              </p:nvGrpSpPr>
              <p:grpSpPr>
                <a:xfrm>
                  <a:off x="813849" y="4145245"/>
                  <a:ext cx="2655916" cy="566303"/>
                  <a:chOff x="6098010" y="4127346"/>
                  <a:chExt cx="2020169" cy="430747"/>
                </a:xfrm>
              </p:grpSpPr>
              <p:sp>
                <p:nvSpPr>
                  <p:cNvPr id="470" name="Google Shape;470;g38096c37e33_0_81"/>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g38096c37e33_0_81"/>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g38096c37e33_0_81"/>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g38096c37e33_0_81"/>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g38096c37e33_0_81"/>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g38096c37e33_0_81"/>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g38096c37e33_0_81"/>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g38096c37e33_0_81"/>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g38096c37e33_0_81"/>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g38096c37e33_0_81"/>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g38096c37e33_0_81"/>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g38096c37e33_0_81"/>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g38096c37e33_0_81"/>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g38096c37e33_0_81"/>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g38096c37e33_0_81"/>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85" name="Google Shape;485;g38096c37e33_0_81"/>
                <p:cNvGrpSpPr/>
                <p:nvPr/>
              </p:nvGrpSpPr>
              <p:grpSpPr>
                <a:xfrm>
                  <a:off x="1079547" y="3579301"/>
                  <a:ext cx="2655916" cy="567211"/>
                  <a:chOff x="6348934" y="3696877"/>
                  <a:chExt cx="2020169" cy="431438"/>
                </a:xfrm>
              </p:grpSpPr>
              <p:sp>
                <p:nvSpPr>
                  <p:cNvPr id="486" name="Google Shape;486;g38096c37e33_0_81"/>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g38096c37e33_0_81"/>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g38096c37e33_0_81"/>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 name="Google Shape;489;g38096c37e33_0_81"/>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g38096c37e33_0_81"/>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g38096c37e33_0_81"/>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g38096c37e33_0_81"/>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g38096c37e33_0_81"/>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g38096c37e33_0_81"/>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g38096c37e33_0_81"/>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g38096c37e33_0_81"/>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 name="Google Shape;497;g38096c37e33_0_81"/>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g38096c37e33_0_81"/>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99" name="Google Shape;499;g38096c37e33_0_81"/>
                <p:cNvGrpSpPr/>
                <p:nvPr/>
              </p:nvGrpSpPr>
              <p:grpSpPr>
                <a:xfrm>
                  <a:off x="813848" y="3252688"/>
                  <a:ext cx="2422504" cy="326613"/>
                  <a:chOff x="-3040002" y="2802438"/>
                  <a:chExt cx="2422504" cy="326613"/>
                </a:xfrm>
              </p:grpSpPr>
              <p:sp>
                <p:nvSpPr>
                  <p:cNvPr id="500" name="Google Shape;500;g38096c37e33_0_81"/>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g38096c37e33_0_81"/>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g38096c37e33_0_81"/>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g38096c37e33_0_81"/>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g38096c37e33_0_81"/>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 name="Google Shape;505;g38096c37e33_0_81"/>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g38096c37e33_0_81"/>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g38096c37e33_0_81"/>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g38096c37e33_0_81"/>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g38096c37e33_0_81"/>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g38096c37e33_0_81"/>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g38096c37e33_0_81"/>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g38096c37e33_0_81"/>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g38096c37e33_0_81"/>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g38096c37e33_0_81"/>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515" name="Google Shape;515;g38096c37e33_0_81"/>
          <p:cNvSpPr txBox="1">
            <a:spLocks noGrp="1"/>
          </p:cNvSpPr>
          <p:nvPr>
            <p:ph type="subTitle" idx="1"/>
          </p:nvPr>
        </p:nvSpPr>
        <p:spPr>
          <a:xfrm>
            <a:off x="235225" y="81575"/>
            <a:ext cx="5676900" cy="498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b="1" u="sng">
                <a:solidFill>
                  <a:srgbClr val="000000"/>
                </a:solidFill>
                <a:latin typeface="Caveat"/>
                <a:ea typeface="Caveat"/>
                <a:cs typeface="Caveat"/>
                <a:sym typeface="Caveat"/>
              </a:rPr>
              <a:t>CADUCIDAD DE LAS MEDIDAS CAUTELARES:</a:t>
            </a:r>
            <a:endParaRPr sz="1800" b="1" u="sng">
              <a:solidFill>
                <a:srgbClr val="000000"/>
              </a:solidFill>
              <a:latin typeface="Caveat"/>
              <a:ea typeface="Caveat"/>
              <a:cs typeface="Caveat"/>
              <a:sym typeface="Caveat"/>
            </a:endParaRPr>
          </a:p>
          <a:p>
            <a:pPr marL="0" lvl="0" indent="0" algn="l" rtl="0">
              <a:lnSpc>
                <a:spcPct val="100000"/>
              </a:lnSpc>
              <a:spcBef>
                <a:spcPts val="1200"/>
              </a:spcBef>
              <a:spcAft>
                <a:spcPts val="0"/>
              </a:spcAft>
              <a:buNone/>
            </a:pPr>
            <a:r>
              <a:rPr lang="en" sz="1800">
                <a:solidFill>
                  <a:srgbClr val="000000"/>
                </a:solidFill>
                <a:latin typeface="Caveat"/>
                <a:ea typeface="Caveat"/>
                <a:cs typeface="Caveat"/>
                <a:sym typeface="Caveat"/>
              </a:rPr>
              <a:t>      Se produce la caducidad de pleno derecho de las medidas cautelares que se hubieran ordenado y hecho efectivas antes del proceso si tratándose de obligaciones exigibles no se interpusiera la demanda  </a:t>
            </a:r>
            <a:r>
              <a:rPr lang="en" sz="1800" b="1">
                <a:solidFill>
                  <a:srgbClr val="000000"/>
                </a:solidFill>
                <a:latin typeface="Caveat"/>
                <a:ea typeface="Caveat"/>
                <a:cs typeface="Caveat"/>
                <a:sym typeface="Caveat"/>
              </a:rPr>
              <a:t>DENTRO DE LOS DIEZ (10) DÍAS SIGUIENTES A SU TRABA </a:t>
            </a:r>
            <a:r>
              <a:rPr lang="en" sz="1800">
                <a:solidFill>
                  <a:srgbClr val="000000"/>
                </a:solidFill>
                <a:latin typeface="Caveat"/>
                <a:ea typeface="Caveat"/>
                <a:cs typeface="Caveat"/>
                <a:sym typeface="Caveat"/>
              </a:rPr>
              <a:t>aunque la otra parte hubiere deducido recurso</a:t>
            </a:r>
            <a:r>
              <a:rPr lang="en" sz="1800" b="1">
                <a:solidFill>
                  <a:srgbClr val="000000"/>
                </a:solidFill>
                <a:latin typeface="Caveat"/>
                <a:ea typeface="Caveat"/>
                <a:cs typeface="Caveat"/>
                <a:sym typeface="Caveat"/>
              </a:rPr>
              <a:t> </a:t>
            </a:r>
            <a:r>
              <a:rPr lang="en" sz="1800">
                <a:solidFill>
                  <a:srgbClr val="000000"/>
                </a:solidFill>
                <a:latin typeface="Caveat"/>
                <a:ea typeface="Caveat"/>
                <a:cs typeface="Caveat"/>
                <a:sym typeface="Caveat"/>
              </a:rPr>
              <a:t>(ART. 207 C.P.C.S.L.).</a:t>
            </a:r>
            <a:r>
              <a:rPr lang="en" sz="2800">
                <a:solidFill>
                  <a:srgbClr val="000000"/>
                </a:solidFill>
                <a:latin typeface="Arial"/>
                <a:ea typeface="Arial"/>
                <a:cs typeface="Arial"/>
                <a:sym typeface="Arial"/>
              </a:rPr>
              <a:t> </a:t>
            </a:r>
            <a:endParaRPr sz="2800" b="1">
              <a:solidFill>
                <a:srgbClr val="000000"/>
              </a:solidFill>
              <a:latin typeface="Arial"/>
              <a:ea typeface="Arial"/>
              <a:cs typeface="Arial"/>
              <a:sym typeface="Arial"/>
            </a:endParaRPr>
          </a:p>
          <a:p>
            <a:pPr marL="0" lvl="0" indent="0" algn="l" rtl="0">
              <a:lnSpc>
                <a:spcPct val="115000"/>
              </a:lnSpc>
              <a:spcBef>
                <a:spcPts val="0"/>
              </a:spcBef>
              <a:spcAft>
                <a:spcPts val="0"/>
              </a:spcAft>
              <a:buSzPts val="2500"/>
              <a:buNone/>
            </a:pPr>
            <a:r>
              <a:rPr lang="en" sz="1800" b="1">
                <a:solidFill>
                  <a:srgbClr val="000000"/>
                </a:solidFill>
                <a:latin typeface="Caveat"/>
                <a:ea typeface="Caveat"/>
                <a:cs typeface="Caveat"/>
                <a:sym typeface="Caveat"/>
              </a:rPr>
              <a:t>       </a:t>
            </a:r>
            <a:r>
              <a:rPr lang="en" sz="1800">
                <a:solidFill>
                  <a:srgbClr val="000000"/>
                </a:solidFill>
                <a:latin typeface="Caveat"/>
                <a:ea typeface="Caveat"/>
                <a:cs typeface="Caveat"/>
                <a:sym typeface="Caveat"/>
              </a:rPr>
              <a:t>Las costas y daños y perjuicios serán a cargo de quien obtuvo la medida y ésta no podrá promoverse nuevamente por la misma causa y como previa a la promoción del proceso aunque si luego de interpuesta la demanda sí se dan los requisitos de su procedencia</a:t>
            </a: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r>
              <a:rPr lang="en" sz="1800">
                <a:solidFill>
                  <a:srgbClr val="000000"/>
                </a:solidFill>
                <a:latin typeface="Caveat"/>
                <a:ea typeface="Caveat"/>
                <a:cs typeface="Caveat"/>
                <a:sym typeface="Caveat"/>
              </a:rPr>
              <a:t>      Cuando la medida fuera solicitada por el Estado Provincial, Municipal o entidades autárquicas        </a:t>
            </a:r>
            <a:r>
              <a:rPr lang="en" sz="1800" b="1">
                <a:solidFill>
                  <a:srgbClr val="000000"/>
                </a:solidFill>
                <a:latin typeface="Caveat"/>
                <a:ea typeface="Caveat"/>
                <a:cs typeface="Caveat"/>
                <a:sym typeface="Caveat"/>
              </a:rPr>
              <a:t>EL TÉRMINO DE LA CADUCIDAD DE LAS MEDIDAS SERÁ DE NOVENTA (90) DÍAS DESDE LA FECHA DEL DECRETO QUE LAS ORDENARA</a:t>
            </a: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SzPts val="2500"/>
              <a:buNone/>
            </a:pPr>
            <a:endParaRPr sz="1800" b="1" u="sng">
              <a:solidFill>
                <a:srgbClr val="000000"/>
              </a:solidFill>
              <a:latin typeface="Caveat"/>
              <a:ea typeface="Caveat"/>
              <a:cs typeface="Caveat"/>
              <a:sym typeface="Caveat"/>
            </a:endParaRPr>
          </a:p>
          <a:p>
            <a:pPr marL="0" lvl="0" indent="0" algn="l" rtl="0">
              <a:lnSpc>
                <a:spcPct val="115000"/>
              </a:lnSpc>
              <a:spcBef>
                <a:spcPts val="0"/>
              </a:spcBef>
              <a:spcAft>
                <a:spcPts val="0"/>
              </a:spcAft>
              <a:buSzPts val="2500"/>
              <a:buFont typeface="Archivo"/>
              <a:buNone/>
            </a:pPr>
            <a:endParaRPr sz="1800">
              <a:solidFill>
                <a:srgbClr val="000000"/>
              </a:solidFill>
              <a:latin typeface="Caveat"/>
              <a:ea typeface="Caveat"/>
              <a:cs typeface="Caveat"/>
              <a:sym typeface="Caveat"/>
            </a:endParaRPr>
          </a:p>
          <a:p>
            <a:pPr marL="0" lvl="0" indent="0" algn="l" rtl="0">
              <a:lnSpc>
                <a:spcPct val="115000"/>
              </a:lnSpc>
              <a:spcBef>
                <a:spcPts val="0"/>
              </a:spcBef>
              <a:spcAft>
                <a:spcPts val="0"/>
              </a:spcAft>
              <a:buSzPts val="2500"/>
              <a:buNone/>
            </a:pPr>
            <a:endParaRPr sz="1800">
              <a:solidFill>
                <a:srgbClr val="000000"/>
              </a:solidFill>
              <a:latin typeface="Caveat"/>
              <a:ea typeface="Caveat"/>
              <a:cs typeface="Caveat"/>
              <a:sym typeface="Caveat"/>
            </a:endParaRPr>
          </a:p>
        </p:txBody>
      </p:sp>
      <p:grpSp>
        <p:nvGrpSpPr>
          <p:cNvPr id="516" name="Google Shape;516;g38096c37e33_0_81"/>
          <p:cNvGrpSpPr/>
          <p:nvPr/>
        </p:nvGrpSpPr>
        <p:grpSpPr>
          <a:xfrm rot="-1838461">
            <a:off x="7530111" y="841328"/>
            <a:ext cx="664592" cy="664245"/>
            <a:chOff x="6212418" y="1482331"/>
            <a:chExt cx="627249" cy="626921"/>
          </a:xfrm>
        </p:grpSpPr>
        <p:sp>
          <p:nvSpPr>
            <p:cNvPr id="517" name="Google Shape;517;g38096c37e33_0_81"/>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g38096c37e33_0_81"/>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19" name="Google Shape;519;g38096c37e33_0_81"/>
          <p:cNvSpPr/>
          <p:nvPr/>
        </p:nvSpPr>
        <p:spPr>
          <a:xfrm>
            <a:off x="347068" y="2377417"/>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0" name="Google Shape;520;g38096c37e33_0_81"/>
          <p:cNvSpPr/>
          <p:nvPr/>
        </p:nvSpPr>
        <p:spPr>
          <a:xfrm>
            <a:off x="334888" y="859548"/>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1" name="Google Shape;521;g38096c37e33_0_81"/>
          <p:cNvSpPr/>
          <p:nvPr/>
        </p:nvSpPr>
        <p:spPr>
          <a:xfrm>
            <a:off x="345655" y="379219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2" name="Google Shape;522;g38096c37e33_0_81"/>
          <p:cNvSpPr/>
          <p:nvPr/>
        </p:nvSpPr>
        <p:spPr>
          <a:xfrm>
            <a:off x="3054353" y="413202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26"/>
        <p:cNvGrpSpPr/>
        <p:nvPr/>
      </p:nvGrpSpPr>
      <p:grpSpPr>
        <a:xfrm>
          <a:off x="0" y="0"/>
          <a:ext cx="0" cy="0"/>
          <a:chOff x="0" y="0"/>
          <a:chExt cx="0" cy="0"/>
        </a:xfrm>
      </p:grpSpPr>
      <p:grpSp>
        <p:nvGrpSpPr>
          <p:cNvPr id="527" name="Google Shape;527;g38096c37e33_0_158"/>
          <p:cNvGrpSpPr/>
          <p:nvPr/>
        </p:nvGrpSpPr>
        <p:grpSpPr>
          <a:xfrm rot="10111478">
            <a:off x="7881318" y="2239621"/>
            <a:ext cx="664621" cy="664274"/>
            <a:chOff x="6212418" y="1482331"/>
            <a:chExt cx="627249" cy="626921"/>
          </a:xfrm>
        </p:grpSpPr>
        <p:sp>
          <p:nvSpPr>
            <p:cNvPr id="528" name="Google Shape;528;g38096c37e33_0_15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g38096c37e33_0_15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30" name="Google Shape;530;g38096c37e33_0_158"/>
          <p:cNvGrpSpPr/>
          <p:nvPr/>
        </p:nvGrpSpPr>
        <p:grpSpPr>
          <a:xfrm>
            <a:off x="442804" y="3752998"/>
            <a:ext cx="1606426" cy="950779"/>
            <a:chOff x="5880362" y="3598061"/>
            <a:chExt cx="2472947" cy="1120541"/>
          </a:xfrm>
        </p:grpSpPr>
        <p:sp>
          <p:nvSpPr>
            <p:cNvPr id="531" name="Google Shape;531;g38096c37e33_0_158"/>
            <p:cNvSpPr/>
            <p:nvPr/>
          </p:nvSpPr>
          <p:spPr>
            <a:xfrm>
              <a:off x="5880362" y="4477376"/>
              <a:ext cx="2472947" cy="241226"/>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149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32" name="Google Shape;532;g38096c37e33_0_158"/>
            <p:cNvGrpSpPr/>
            <p:nvPr/>
          </p:nvGrpSpPr>
          <p:grpSpPr>
            <a:xfrm>
              <a:off x="6105081" y="3598061"/>
              <a:ext cx="2023511" cy="1010407"/>
              <a:chOff x="813848" y="3252688"/>
              <a:chExt cx="2921616" cy="1458861"/>
            </a:xfrm>
          </p:grpSpPr>
          <p:grpSp>
            <p:nvGrpSpPr>
              <p:cNvPr id="533" name="Google Shape;533;g38096c37e33_0_158"/>
              <p:cNvGrpSpPr/>
              <p:nvPr/>
            </p:nvGrpSpPr>
            <p:grpSpPr>
              <a:xfrm>
                <a:off x="813850" y="4145246"/>
                <a:ext cx="2655916" cy="566303"/>
                <a:chOff x="6098010" y="4127346"/>
                <a:chExt cx="2020169" cy="430747"/>
              </a:xfrm>
            </p:grpSpPr>
            <p:sp>
              <p:nvSpPr>
                <p:cNvPr id="534" name="Google Shape;534;g38096c37e33_0_158"/>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g38096c37e33_0_158"/>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g38096c37e33_0_158"/>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g38096c37e33_0_158"/>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g38096c37e33_0_158"/>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g38096c37e33_0_158"/>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g38096c37e33_0_158"/>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g38096c37e33_0_158"/>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g38096c37e33_0_158"/>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38096c37e33_0_158"/>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38096c37e33_0_158"/>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g38096c37e33_0_158"/>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g38096c37e33_0_158"/>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g38096c37e33_0_158"/>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g38096c37e33_0_158"/>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49" name="Google Shape;549;g38096c37e33_0_158"/>
              <p:cNvGrpSpPr/>
              <p:nvPr/>
            </p:nvGrpSpPr>
            <p:grpSpPr>
              <a:xfrm>
                <a:off x="1079548" y="3579306"/>
                <a:ext cx="2655916" cy="567211"/>
                <a:chOff x="6348934" y="3696877"/>
                <a:chExt cx="2020169" cy="431438"/>
              </a:xfrm>
            </p:grpSpPr>
            <p:sp>
              <p:nvSpPr>
                <p:cNvPr id="550" name="Google Shape;550;g38096c37e33_0_158"/>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g38096c37e33_0_158"/>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g38096c37e33_0_158"/>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g38096c37e33_0_158"/>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g38096c37e33_0_158"/>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g38096c37e33_0_158"/>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g38096c37e33_0_158"/>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g38096c37e33_0_158"/>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g38096c37e33_0_158"/>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g38096c37e33_0_158"/>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g38096c37e33_0_158"/>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g38096c37e33_0_158"/>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38096c37e33_0_158"/>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63" name="Google Shape;563;g38096c37e33_0_158"/>
              <p:cNvGrpSpPr/>
              <p:nvPr/>
            </p:nvGrpSpPr>
            <p:grpSpPr>
              <a:xfrm>
                <a:off x="813848" y="3252688"/>
                <a:ext cx="2422504" cy="326613"/>
                <a:chOff x="-3040002" y="2802438"/>
                <a:chExt cx="2422504" cy="326613"/>
              </a:xfrm>
            </p:grpSpPr>
            <p:sp>
              <p:nvSpPr>
                <p:cNvPr id="564" name="Google Shape;564;g38096c37e33_0_158"/>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38096c37e33_0_158"/>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38096c37e33_0_158"/>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38096c37e33_0_158"/>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38096c37e33_0_158"/>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38096c37e33_0_158"/>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38096c37e33_0_158"/>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38096c37e33_0_158"/>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38096c37e33_0_158"/>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g38096c37e33_0_158"/>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g38096c37e33_0_158"/>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g38096c37e33_0_158"/>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g38096c37e33_0_158"/>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38096c37e33_0_158"/>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g38096c37e33_0_158"/>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nvGrpSpPr>
          <p:cNvPr id="579" name="Google Shape;579;g38096c37e33_0_158"/>
          <p:cNvGrpSpPr/>
          <p:nvPr/>
        </p:nvGrpSpPr>
        <p:grpSpPr>
          <a:xfrm>
            <a:off x="6829314" y="2165688"/>
            <a:ext cx="2049056" cy="2476553"/>
            <a:chOff x="524550" y="534991"/>
            <a:chExt cx="3273253" cy="4140700"/>
          </a:xfrm>
        </p:grpSpPr>
        <p:grpSp>
          <p:nvGrpSpPr>
            <p:cNvPr id="580" name="Google Shape;580;g38096c37e33_0_158"/>
            <p:cNvGrpSpPr/>
            <p:nvPr/>
          </p:nvGrpSpPr>
          <p:grpSpPr>
            <a:xfrm>
              <a:off x="1171504" y="534991"/>
              <a:ext cx="1029689" cy="1990298"/>
              <a:chOff x="1171504" y="534991"/>
              <a:chExt cx="1029689" cy="1990298"/>
            </a:xfrm>
          </p:grpSpPr>
          <p:grpSp>
            <p:nvGrpSpPr>
              <p:cNvPr id="581" name="Google Shape;581;g38096c37e33_0_158"/>
              <p:cNvGrpSpPr/>
              <p:nvPr/>
            </p:nvGrpSpPr>
            <p:grpSpPr>
              <a:xfrm flipH="1">
                <a:off x="1536561" y="1861003"/>
                <a:ext cx="664633" cy="664286"/>
                <a:chOff x="6212418" y="1482331"/>
                <a:chExt cx="627249" cy="626921"/>
              </a:xfrm>
            </p:grpSpPr>
            <p:sp>
              <p:nvSpPr>
                <p:cNvPr id="582" name="Google Shape;582;g38096c37e33_0_15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38096c37e33_0_15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84" name="Google Shape;584;g38096c37e33_0_158"/>
              <p:cNvGrpSpPr/>
              <p:nvPr/>
            </p:nvGrpSpPr>
            <p:grpSpPr>
              <a:xfrm flipH="1">
                <a:off x="1171504" y="534991"/>
                <a:ext cx="845521" cy="916625"/>
                <a:chOff x="7511392" y="307000"/>
                <a:chExt cx="863570" cy="936192"/>
              </a:xfrm>
            </p:grpSpPr>
            <p:sp>
              <p:nvSpPr>
                <p:cNvPr id="585" name="Google Shape;585;g38096c37e33_0_158"/>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g38096c37e33_0_158"/>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587" name="Google Shape;587;g38096c37e33_0_158"/>
            <p:cNvGrpSpPr/>
            <p:nvPr/>
          </p:nvGrpSpPr>
          <p:grpSpPr>
            <a:xfrm>
              <a:off x="524550" y="3150379"/>
              <a:ext cx="3273253" cy="1525313"/>
              <a:chOff x="524550" y="3252688"/>
              <a:chExt cx="3273253" cy="1525313"/>
            </a:xfrm>
          </p:grpSpPr>
          <p:sp>
            <p:nvSpPr>
              <p:cNvPr id="588" name="Google Shape;588;g38096c37e33_0_158"/>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89" name="Google Shape;589;g38096c37e33_0_158"/>
              <p:cNvGrpSpPr/>
              <p:nvPr/>
            </p:nvGrpSpPr>
            <p:grpSpPr>
              <a:xfrm>
                <a:off x="813848" y="3252688"/>
                <a:ext cx="2921616" cy="1458861"/>
                <a:chOff x="813848" y="3252688"/>
                <a:chExt cx="2921616" cy="1458861"/>
              </a:xfrm>
            </p:grpSpPr>
            <p:grpSp>
              <p:nvGrpSpPr>
                <p:cNvPr id="590" name="Google Shape;590;g38096c37e33_0_158"/>
                <p:cNvGrpSpPr/>
                <p:nvPr/>
              </p:nvGrpSpPr>
              <p:grpSpPr>
                <a:xfrm>
                  <a:off x="813850" y="4145246"/>
                  <a:ext cx="2655916" cy="566303"/>
                  <a:chOff x="6098010" y="4127346"/>
                  <a:chExt cx="2020169" cy="430747"/>
                </a:xfrm>
              </p:grpSpPr>
              <p:sp>
                <p:nvSpPr>
                  <p:cNvPr id="591" name="Google Shape;591;g38096c37e33_0_158"/>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g38096c37e33_0_158"/>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g38096c37e33_0_158"/>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38096c37e33_0_158"/>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38096c37e33_0_158"/>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g38096c37e33_0_158"/>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38096c37e33_0_158"/>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38096c37e33_0_158"/>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g38096c37e33_0_158"/>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g38096c37e33_0_158"/>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g38096c37e33_0_158"/>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g38096c37e33_0_158"/>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g38096c37e33_0_158"/>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g38096c37e33_0_158"/>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g38096c37e33_0_158"/>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06" name="Google Shape;606;g38096c37e33_0_158"/>
                <p:cNvGrpSpPr/>
                <p:nvPr/>
              </p:nvGrpSpPr>
              <p:grpSpPr>
                <a:xfrm>
                  <a:off x="1079548" y="3579306"/>
                  <a:ext cx="2655916" cy="567211"/>
                  <a:chOff x="6348934" y="3696877"/>
                  <a:chExt cx="2020169" cy="431438"/>
                </a:xfrm>
              </p:grpSpPr>
              <p:sp>
                <p:nvSpPr>
                  <p:cNvPr id="607" name="Google Shape;607;g38096c37e33_0_158"/>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g38096c37e33_0_158"/>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g38096c37e33_0_158"/>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g38096c37e33_0_158"/>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g38096c37e33_0_158"/>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g38096c37e33_0_158"/>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g38096c37e33_0_158"/>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g38096c37e33_0_158"/>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g38096c37e33_0_158"/>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g38096c37e33_0_158"/>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g38096c37e33_0_158"/>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g38096c37e33_0_158"/>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g38096c37e33_0_158"/>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20" name="Google Shape;620;g38096c37e33_0_158"/>
                <p:cNvGrpSpPr/>
                <p:nvPr/>
              </p:nvGrpSpPr>
              <p:grpSpPr>
                <a:xfrm>
                  <a:off x="813848" y="3252688"/>
                  <a:ext cx="2422504" cy="326613"/>
                  <a:chOff x="-3040002" y="2802438"/>
                  <a:chExt cx="2422504" cy="326613"/>
                </a:xfrm>
              </p:grpSpPr>
              <p:sp>
                <p:nvSpPr>
                  <p:cNvPr id="621" name="Google Shape;621;g38096c37e33_0_158"/>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g38096c37e33_0_158"/>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g38096c37e33_0_158"/>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g38096c37e33_0_158"/>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g38096c37e33_0_158"/>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g38096c37e33_0_158"/>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g38096c37e33_0_158"/>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g38096c37e33_0_158"/>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g38096c37e33_0_158"/>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g38096c37e33_0_158"/>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g38096c37e33_0_158"/>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g38096c37e33_0_158"/>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g38096c37e33_0_158"/>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g38096c37e33_0_158"/>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g38096c37e33_0_158"/>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636" name="Google Shape;636;g38096c37e33_0_158"/>
          <p:cNvSpPr txBox="1">
            <a:spLocks noGrp="1"/>
          </p:cNvSpPr>
          <p:nvPr>
            <p:ph type="ctrTitle"/>
          </p:nvPr>
        </p:nvSpPr>
        <p:spPr>
          <a:xfrm flipH="1">
            <a:off x="110400" y="118225"/>
            <a:ext cx="8905500" cy="4844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u="sng">
                <a:solidFill>
                  <a:srgbClr val="000000"/>
                </a:solidFill>
                <a:latin typeface="Caveat"/>
                <a:ea typeface="Caveat"/>
                <a:cs typeface="Caveat"/>
                <a:sym typeface="Caveat"/>
              </a:rPr>
              <a:t>RESPONSABILIDAD:</a:t>
            </a:r>
            <a:endParaRPr sz="1800" u="sng">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r>
              <a:rPr lang="en" sz="1800" b="0">
                <a:solidFill>
                  <a:srgbClr val="000000"/>
                </a:solidFill>
                <a:latin typeface="Caveat"/>
                <a:ea typeface="Caveat"/>
                <a:cs typeface="Caveat"/>
                <a:sym typeface="Caveat"/>
              </a:rPr>
              <a:t>     </a:t>
            </a:r>
            <a:r>
              <a:rPr lang="en" sz="2000" b="0">
                <a:solidFill>
                  <a:srgbClr val="000000"/>
                </a:solidFill>
                <a:latin typeface="Caveat"/>
                <a:ea typeface="Caveat"/>
                <a:cs typeface="Caveat"/>
                <a:sym typeface="Caveat"/>
              </a:rPr>
              <a:t>Cuando se dispusiere levantar una medida cautelar por cualquier motivo que demuestre que el requirente </a:t>
            </a:r>
            <a:r>
              <a:rPr lang="en" sz="2000">
                <a:solidFill>
                  <a:srgbClr val="000000"/>
                </a:solidFill>
                <a:latin typeface="Caveat"/>
                <a:ea typeface="Caveat"/>
                <a:cs typeface="Caveat"/>
                <a:sym typeface="Caveat"/>
              </a:rPr>
              <a:t>abusó o se excedió en el derecho</a:t>
            </a:r>
            <a:r>
              <a:rPr lang="en" sz="2000" b="0">
                <a:solidFill>
                  <a:srgbClr val="000000"/>
                </a:solidFill>
                <a:latin typeface="Caveat"/>
                <a:ea typeface="Caveat"/>
                <a:cs typeface="Caveat"/>
                <a:sym typeface="Caveat"/>
              </a:rPr>
              <a:t> que la ley otorga para obtenerla, salvo el caso del deudor que no tiene domicilio en la República o existiera un proceso pendiente, l</a:t>
            </a:r>
            <a:r>
              <a:rPr lang="en" sz="2000">
                <a:solidFill>
                  <a:srgbClr val="000000"/>
                </a:solidFill>
                <a:latin typeface="Caveat"/>
                <a:ea typeface="Caveat"/>
                <a:cs typeface="Caveat"/>
                <a:sym typeface="Caveat"/>
              </a:rPr>
              <a:t>a resolución lo condenará a pagar los daños y perjuicios, si la otra parte lo hubiere solicitado</a:t>
            </a: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r>
              <a:rPr lang="en" sz="1800" u="sng">
                <a:solidFill>
                  <a:srgbClr val="000000"/>
                </a:solidFill>
                <a:latin typeface="Caveat"/>
                <a:ea typeface="Caveat"/>
                <a:cs typeface="Caveat"/>
                <a:sym typeface="Caveat"/>
              </a:rPr>
              <a:t>QUANTUM DE LA RESPONSABILIDAD:</a:t>
            </a:r>
            <a:endParaRPr sz="1800" u="sng">
              <a:solidFill>
                <a:srgbClr val="000000"/>
              </a:solidFill>
              <a:latin typeface="Caveat"/>
              <a:ea typeface="Caveat"/>
              <a:cs typeface="Caveat"/>
              <a:sym typeface="Caveat"/>
            </a:endParaRPr>
          </a:p>
          <a:p>
            <a:pPr marL="0" lvl="0" indent="0" algn="just" rtl="0">
              <a:lnSpc>
                <a:spcPct val="115000"/>
              </a:lnSpc>
              <a:spcBef>
                <a:spcPts val="1200"/>
              </a:spcBef>
              <a:spcAft>
                <a:spcPts val="0"/>
              </a:spcAft>
              <a:buNone/>
            </a:pPr>
            <a:r>
              <a:rPr lang="en" sz="1800" b="0">
                <a:solidFill>
                  <a:srgbClr val="000000"/>
                </a:solidFill>
                <a:latin typeface="Caveat"/>
                <a:ea typeface="Caveat"/>
                <a:cs typeface="Caveat"/>
                <a:sym typeface="Caveat"/>
              </a:rPr>
              <a:t>    </a:t>
            </a:r>
            <a:r>
              <a:rPr lang="en" sz="2000" b="0">
                <a:solidFill>
                  <a:srgbClr val="000000"/>
                </a:solidFill>
                <a:latin typeface="Caveat"/>
                <a:ea typeface="Caveat"/>
                <a:cs typeface="Caveat"/>
                <a:sym typeface="Caveat"/>
              </a:rPr>
              <a:t> El monto será determinado por el juez en </a:t>
            </a:r>
            <a:r>
              <a:rPr lang="en" sz="2000">
                <a:solidFill>
                  <a:srgbClr val="000000"/>
                </a:solidFill>
                <a:latin typeface="Caveat"/>
                <a:ea typeface="Caveat"/>
                <a:cs typeface="Caveat"/>
                <a:sym typeface="Caveat"/>
              </a:rPr>
              <a:t>trámite de incidente o de proceso sumario</a:t>
            </a:r>
            <a:r>
              <a:rPr lang="en" sz="2000" b="0">
                <a:solidFill>
                  <a:srgbClr val="000000"/>
                </a:solidFill>
                <a:latin typeface="Caveat"/>
                <a:ea typeface="Caveat"/>
                <a:cs typeface="Caveat"/>
                <a:sym typeface="Caveat"/>
              </a:rPr>
              <a:t> de acuerdo a las circunstancias a criterio del juez, siendo ésta decisión </a:t>
            </a:r>
            <a:r>
              <a:rPr lang="en" sz="2000">
                <a:solidFill>
                  <a:srgbClr val="000000"/>
                </a:solidFill>
                <a:latin typeface="Caveat"/>
                <a:ea typeface="Caveat"/>
                <a:cs typeface="Caveat"/>
                <a:sym typeface="Caveat"/>
              </a:rPr>
              <a:t>irrecurrible </a:t>
            </a:r>
            <a:r>
              <a:rPr lang="en" sz="2000" b="0">
                <a:solidFill>
                  <a:srgbClr val="000000"/>
                </a:solidFill>
                <a:latin typeface="Caveat"/>
                <a:ea typeface="Caveat"/>
                <a:cs typeface="Caveat"/>
                <a:sym typeface="Caveat"/>
              </a:rPr>
              <a:t>(ART. 208 IN FINE)</a:t>
            </a:r>
            <a:endParaRPr sz="200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None/>
            </a:pPr>
            <a:endParaRPr sz="1800">
              <a:solidFill>
                <a:srgbClr val="000000"/>
              </a:solidFill>
              <a:latin typeface="Caveat"/>
              <a:ea typeface="Caveat"/>
              <a:cs typeface="Caveat"/>
              <a:sym typeface="Caveat"/>
            </a:endParaRPr>
          </a:p>
          <a:p>
            <a:pPr marL="0" lvl="0" indent="0" algn="l" rtl="0">
              <a:lnSpc>
                <a:spcPct val="115000"/>
              </a:lnSpc>
              <a:spcBef>
                <a:spcPts val="1200"/>
              </a:spcBef>
              <a:spcAft>
                <a:spcPts val="0"/>
              </a:spcAft>
              <a:buSzPts val="5200"/>
              <a:buNone/>
            </a:pP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r>
              <a:rPr lang="en" sz="3600">
                <a:latin typeface="Caveat"/>
                <a:ea typeface="Caveat"/>
                <a:cs typeface="Caveat"/>
                <a:sym typeface="Caveat"/>
              </a:rPr>
              <a:t/>
            </a:r>
            <a:br>
              <a:rPr lang="en" sz="3600">
                <a:latin typeface="Caveat"/>
                <a:ea typeface="Caveat"/>
                <a:cs typeface="Caveat"/>
                <a:sym typeface="Caveat"/>
              </a:rPr>
            </a:br>
            <a:endParaRPr sz="2400">
              <a:latin typeface="Caveat"/>
              <a:ea typeface="Caveat"/>
              <a:cs typeface="Caveat"/>
              <a:sym typeface="Caveat"/>
            </a:endParaRPr>
          </a:p>
        </p:txBody>
      </p:sp>
      <p:sp>
        <p:nvSpPr>
          <p:cNvPr id="637" name="Google Shape;637;g38096c37e33_0_158"/>
          <p:cNvSpPr/>
          <p:nvPr/>
        </p:nvSpPr>
        <p:spPr>
          <a:xfrm>
            <a:off x="165842" y="908677"/>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38" name="Google Shape;638;g38096c37e33_0_158"/>
          <p:cNvSpPr/>
          <p:nvPr/>
        </p:nvSpPr>
        <p:spPr>
          <a:xfrm>
            <a:off x="179290" y="2911482"/>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42"/>
        <p:cNvGrpSpPr/>
        <p:nvPr/>
      </p:nvGrpSpPr>
      <p:grpSpPr>
        <a:xfrm>
          <a:off x="0" y="0"/>
          <a:ext cx="0" cy="0"/>
          <a:chOff x="0" y="0"/>
          <a:chExt cx="0" cy="0"/>
        </a:xfrm>
      </p:grpSpPr>
      <p:grpSp>
        <p:nvGrpSpPr>
          <p:cNvPr id="643" name="Google Shape;643;p5"/>
          <p:cNvGrpSpPr/>
          <p:nvPr/>
        </p:nvGrpSpPr>
        <p:grpSpPr>
          <a:xfrm>
            <a:off x="5605025" y="501391"/>
            <a:ext cx="3273253" cy="4140701"/>
            <a:chOff x="524550" y="534991"/>
            <a:chExt cx="3273253" cy="4140701"/>
          </a:xfrm>
        </p:grpSpPr>
        <p:grpSp>
          <p:nvGrpSpPr>
            <p:cNvPr id="644" name="Google Shape;644;p5"/>
            <p:cNvGrpSpPr/>
            <p:nvPr/>
          </p:nvGrpSpPr>
          <p:grpSpPr>
            <a:xfrm>
              <a:off x="1171502" y="534991"/>
              <a:ext cx="1029692" cy="1990300"/>
              <a:chOff x="1171502" y="534991"/>
              <a:chExt cx="1029692" cy="1990300"/>
            </a:xfrm>
          </p:grpSpPr>
          <p:grpSp>
            <p:nvGrpSpPr>
              <p:cNvPr id="645" name="Google Shape;645;p5"/>
              <p:cNvGrpSpPr/>
              <p:nvPr/>
            </p:nvGrpSpPr>
            <p:grpSpPr>
              <a:xfrm flipH="1">
                <a:off x="1536561" y="1861005"/>
                <a:ext cx="664633" cy="664286"/>
                <a:chOff x="6212418" y="1482331"/>
                <a:chExt cx="627249" cy="626921"/>
              </a:xfrm>
            </p:grpSpPr>
            <p:sp>
              <p:nvSpPr>
                <p:cNvPr id="646" name="Google Shape;646;p5"/>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5"/>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48" name="Google Shape;648;p5"/>
              <p:cNvGrpSpPr/>
              <p:nvPr/>
            </p:nvGrpSpPr>
            <p:grpSpPr>
              <a:xfrm flipH="1">
                <a:off x="1171502" y="534991"/>
                <a:ext cx="845522" cy="916625"/>
                <a:chOff x="7511392" y="307000"/>
                <a:chExt cx="863570" cy="936192"/>
              </a:xfrm>
            </p:grpSpPr>
            <p:sp>
              <p:nvSpPr>
                <p:cNvPr id="649" name="Google Shape;649;p5"/>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p5"/>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651" name="Google Shape;651;p5"/>
            <p:cNvGrpSpPr/>
            <p:nvPr/>
          </p:nvGrpSpPr>
          <p:grpSpPr>
            <a:xfrm>
              <a:off x="524550" y="3150379"/>
              <a:ext cx="3273253" cy="1525313"/>
              <a:chOff x="524550" y="3252688"/>
              <a:chExt cx="3273253" cy="1525313"/>
            </a:xfrm>
          </p:grpSpPr>
          <p:sp>
            <p:nvSpPr>
              <p:cNvPr id="652" name="Google Shape;652;p5"/>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53" name="Google Shape;653;p5"/>
              <p:cNvGrpSpPr/>
              <p:nvPr/>
            </p:nvGrpSpPr>
            <p:grpSpPr>
              <a:xfrm>
                <a:off x="813848" y="3252688"/>
                <a:ext cx="2921614" cy="1458859"/>
                <a:chOff x="813848" y="3252688"/>
                <a:chExt cx="2921614" cy="1458859"/>
              </a:xfrm>
            </p:grpSpPr>
            <p:grpSp>
              <p:nvGrpSpPr>
                <p:cNvPr id="654" name="Google Shape;654;p5"/>
                <p:cNvGrpSpPr/>
                <p:nvPr/>
              </p:nvGrpSpPr>
              <p:grpSpPr>
                <a:xfrm>
                  <a:off x="813848" y="4145244"/>
                  <a:ext cx="2655916" cy="566303"/>
                  <a:chOff x="6098010" y="4127346"/>
                  <a:chExt cx="2020169" cy="430747"/>
                </a:xfrm>
              </p:grpSpPr>
              <p:sp>
                <p:nvSpPr>
                  <p:cNvPr id="655" name="Google Shape;655;p5"/>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5"/>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p5"/>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p5"/>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5"/>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5"/>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5"/>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p5"/>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p5"/>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5"/>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p5"/>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p5"/>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p5"/>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5"/>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p5"/>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70" name="Google Shape;670;p5"/>
                <p:cNvGrpSpPr/>
                <p:nvPr/>
              </p:nvGrpSpPr>
              <p:grpSpPr>
                <a:xfrm>
                  <a:off x="1079546" y="3579305"/>
                  <a:ext cx="2655916" cy="567212"/>
                  <a:chOff x="6348934" y="3696877"/>
                  <a:chExt cx="2020169" cy="431438"/>
                </a:xfrm>
              </p:grpSpPr>
              <p:sp>
                <p:nvSpPr>
                  <p:cNvPr id="671" name="Google Shape;671;p5"/>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5"/>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p5"/>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p5"/>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p5"/>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6" name="Google Shape;676;p5"/>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p5"/>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p5"/>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5"/>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5"/>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5"/>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p5"/>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p5"/>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84" name="Google Shape;684;p5"/>
                <p:cNvGrpSpPr/>
                <p:nvPr/>
              </p:nvGrpSpPr>
              <p:grpSpPr>
                <a:xfrm>
                  <a:off x="813848" y="3252688"/>
                  <a:ext cx="2422504" cy="326613"/>
                  <a:chOff x="-3040002" y="2802438"/>
                  <a:chExt cx="2422504" cy="326613"/>
                </a:xfrm>
              </p:grpSpPr>
              <p:sp>
                <p:nvSpPr>
                  <p:cNvPr id="685" name="Google Shape;685;p5"/>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p5"/>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p5"/>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p5"/>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p5"/>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0" name="Google Shape;690;p5"/>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5"/>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p5"/>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p5"/>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p5"/>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p5"/>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p5"/>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p5"/>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p5"/>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p5"/>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700" name="Google Shape;700;p5"/>
          <p:cNvSpPr txBox="1">
            <a:spLocks noGrp="1"/>
          </p:cNvSpPr>
          <p:nvPr>
            <p:ph type="subTitle" idx="1"/>
          </p:nvPr>
        </p:nvSpPr>
        <p:spPr>
          <a:xfrm>
            <a:off x="257375" y="0"/>
            <a:ext cx="5437500" cy="514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500"/>
              <a:buNone/>
            </a:pPr>
            <a:r>
              <a:rPr lang="en" sz="1900" b="1" u="sng" dirty="0">
                <a:solidFill>
                  <a:srgbClr val="000000"/>
                </a:solidFill>
                <a:latin typeface="Caveat" charset="0"/>
                <a:ea typeface="Caveat"/>
                <a:cs typeface="Caveat"/>
                <a:sym typeface="Caveat"/>
              </a:rPr>
              <a:t>Art. 1: </a:t>
            </a:r>
            <a:r>
              <a:rPr lang="en" sz="1900" dirty="0">
                <a:solidFill>
                  <a:srgbClr val="000000"/>
                </a:solidFill>
                <a:latin typeface="Caveat" charset="0"/>
                <a:ea typeface="Caveat"/>
                <a:cs typeface="Caveat"/>
                <a:sym typeface="Caveat"/>
              </a:rPr>
              <a:t>Requisitos Generales.</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Fecha y número de oficio</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Doble ejemplar original con firma ológrafa: del juez o del secretario del juzgado        para el caso de que el único firmante fuera el secretario “deberá transcribirse la parte pertinente del proveído que ordena la medida”</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Sello del juzgado</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Carátula completa y número de expediente</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Designar las personas autorizadas al diligenciamiento</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“Las enmiendas, raspaduras, entrelineados y testados, deberán ser salvados por el autorizante antes de su firma y sello”</a:t>
            </a:r>
            <a:endParaRPr sz="1900">
              <a:solidFill>
                <a:srgbClr val="000000"/>
              </a:solidFill>
              <a:latin typeface="Caveat" charset="0"/>
            </a:endParaRPr>
          </a:p>
          <a:p>
            <a:pPr marL="0" lvl="0" indent="-158750" algn="l" rtl="0">
              <a:lnSpc>
                <a:spcPct val="115000"/>
              </a:lnSpc>
              <a:spcBef>
                <a:spcPts val="0"/>
              </a:spcBef>
              <a:spcAft>
                <a:spcPts val="0"/>
              </a:spcAft>
              <a:buClr>
                <a:srgbClr val="000000"/>
              </a:buClr>
              <a:buSzPts val="2500"/>
              <a:buFont typeface="Caveat"/>
              <a:buChar char="-"/>
            </a:pPr>
            <a:r>
              <a:rPr lang="en" sz="1900" dirty="0">
                <a:solidFill>
                  <a:srgbClr val="000000"/>
                </a:solidFill>
                <a:latin typeface="Caveat" charset="0"/>
                <a:ea typeface="Caveat"/>
                <a:cs typeface="Caveat"/>
                <a:sym typeface="Caveat"/>
              </a:rPr>
              <a:t> </a:t>
            </a:r>
            <a:r>
              <a:rPr lang="en" sz="1900" b="1" dirty="0">
                <a:solidFill>
                  <a:srgbClr val="000000"/>
                </a:solidFill>
                <a:latin typeface="Caveat" charset="0"/>
                <a:ea typeface="Caveat"/>
                <a:cs typeface="Caveat"/>
                <a:sym typeface="Caveat"/>
              </a:rPr>
              <a:t>Inc. e: </a:t>
            </a:r>
            <a:r>
              <a:rPr lang="en" sz="1900" dirty="0">
                <a:solidFill>
                  <a:srgbClr val="000000"/>
                </a:solidFill>
                <a:latin typeface="Caveat" charset="0"/>
                <a:ea typeface="Caveat"/>
                <a:cs typeface="Caveat"/>
                <a:sym typeface="Caveat"/>
              </a:rPr>
              <a:t>determinar la medida cautelar ordenada, debiendo coincidir en su naturaleza y extensión, con la resolución judicial que la dispone</a:t>
            </a:r>
            <a:endParaRPr sz="1900">
              <a:solidFill>
                <a:srgbClr val="000000"/>
              </a:solidFill>
              <a:latin typeface="Caveat" charset="0"/>
              <a:ea typeface="Caveat"/>
              <a:cs typeface="Caveat"/>
              <a:sym typeface="Caveat"/>
            </a:endParaRPr>
          </a:p>
        </p:txBody>
      </p:sp>
      <p:grpSp>
        <p:nvGrpSpPr>
          <p:cNvPr id="701" name="Google Shape;701;p5"/>
          <p:cNvGrpSpPr/>
          <p:nvPr/>
        </p:nvGrpSpPr>
        <p:grpSpPr>
          <a:xfrm rot="-1838461">
            <a:off x="7530109" y="841330"/>
            <a:ext cx="664592" cy="664245"/>
            <a:chOff x="6212418" y="1482331"/>
            <a:chExt cx="627249" cy="626921"/>
          </a:xfrm>
        </p:grpSpPr>
        <p:sp>
          <p:nvSpPr>
            <p:cNvPr id="702" name="Google Shape;702;p5"/>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p5"/>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04" name="Google Shape;704;p5"/>
          <p:cNvSpPr/>
          <p:nvPr/>
        </p:nvSpPr>
        <p:spPr>
          <a:xfrm>
            <a:off x="2183816" y="1198877"/>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08"/>
        <p:cNvGrpSpPr/>
        <p:nvPr/>
      </p:nvGrpSpPr>
      <p:grpSpPr>
        <a:xfrm>
          <a:off x="0" y="0"/>
          <a:ext cx="0" cy="0"/>
          <a:chOff x="0" y="0"/>
          <a:chExt cx="0" cy="0"/>
        </a:xfrm>
      </p:grpSpPr>
      <p:sp>
        <p:nvSpPr>
          <p:cNvPr id="709" name="Google Shape;709;p1"/>
          <p:cNvSpPr txBox="1">
            <a:spLocks noGrp="1"/>
          </p:cNvSpPr>
          <p:nvPr>
            <p:ph type="ctrTitle"/>
          </p:nvPr>
        </p:nvSpPr>
        <p:spPr>
          <a:xfrm flipH="1">
            <a:off x="3770700" y="0"/>
            <a:ext cx="5373300" cy="514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1800" u="sng">
                <a:solidFill>
                  <a:srgbClr val="000000"/>
                </a:solidFill>
                <a:latin typeface="Caveat"/>
                <a:ea typeface="Caveat"/>
                <a:cs typeface="Caveat"/>
                <a:sym typeface="Caveat"/>
              </a:rPr>
              <a:t>Art. 2:</a:t>
            </a:r>
            <a:r>
              <a:rPr lang="en" sz="1800">
                <a:solidFill>
                  <a:srgbClr val="000000"/>
                </a:solidFill>
                <a:latin typeface="Caveat"/>
                <a:ea typeface="Caveat"/>
                <a:cs typeface="Caveat"/>
                <a:sym typeface="Caveat"/>
              </a:rPr>
              <a:t> Medidas cautelares sobre inmuebles</a:t>
            </a:r>
            <a:r>
              <a:rPr lang="en" sz="1800" b="0">
                <a:solidFill>
                  <a:srgbClr val="000000"/>
                </a:solidFill>
                <a:latin typeface="Caveat"/>
                <a:ea typeface="Caveat"/>
                <a:cs typeface="Caveat"/>
                <a:sym typeface="Caveat"/>
              </a:rPr>
              <a:t/>
            </a:r>
            <a:br>
              <a:rPr lang="en" sz="180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Citar en forma correcta y completa la inscripción de dominio:</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TOMO, LEY 3236 (O NO), DEPARTAMENTO, FOLIO Y NÚMERO</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MATRÍCULA: DEPARTAMENTO + NÚMERO DE MATRÍCULA </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EN CASO DE P.H.: DEPARTAMENTO + NÚMERO DE MATRÍCULA + BLOCK + UNIDAD FUNCIONAL</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Si en la inscripción de dominio consignada, estuviese registrado más de un inmueble…</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Cuando de la carátula de autos no surgiera el carácter de demandado del titular registral…</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En caso de que el inmueble se encontrara en condominio…</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Monto del embargo</a:t>
            </a:r>
            <a:br>
              <a:rPr lang="en" sz="1750" b="0">
                <a:solidFill>
                  <a:srgbClr val="000000"/>
                </a:solidFill>
                <a:latin typeface="Caveat"/>
                <a:ea typeface="Caveat"/>
                <a:cs typeface="Caveat"/>
                <a:sym typeface="Caveat"/>
              </a:rPr>
            </a:br>
            <a:r>
              <a:rPr lang="en" sz="1750" b="0">
                <a:solidFill>
                  <a:srgbClr val="000000"/>
                </a:solidFill>
                <a:latin typeface="Caveat"/>
                <a:ea typeface="Caveat"/>
                <a:cs typeface="Caveat"/>
                <a:sym typeface="Caveat"/>
              </a:rPr>
              <a:t>-  En los casos de ampliación, conversión, sustitución, reinscripción y aclaración de medidas cautelares: inscripción de dominio + anotación de la medida originaria</a:t>
            </a: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endParaRPr sz="1800">
              <a:solidFill>
                <a:srgbClr val="000000"/>
              </a:solidFill>
              <a:latin typeface="Caveat"/>
              <a:ea typeface="Caveat"/>
              <a:cs typeface="Caveat"/>
              <a:sym typeface="Caveat"/>
            </a:endParaRPr>
          </a:p>
        </p:txBody>
      </p:sp>
      <p:grpSp>
        <p:nvGrpSpPr>
          <p:cNvPr id="710" name="Google Shape;710;p1"/>
          <p:cNvGrpSpPr/>
          <p:nvPr/>
        </p:nvGrpSpPr>
        <p:grpSpPr>
          <a:xfrm>
            <a:off x="221986" y="630343"/>
            <a:ext cx="3545248" cy="3706377"/>
            <a:chOff x="524550" y="611191"/>
            <a:chExt cx="3980294" cy="4166810"/>
          </a:xfrm>
        </p:grpSpPr>
        <p:grpSp>
          <p:nvGrpSpPr>
            <p:cNvPr id="711" name="Google Shape;711;p1"/>
            <p:cNvGrpSpPr/>
            <p:nvPr/>
          </p:nvGrpSpPr>
          <p:grpSpPr>
            <a:xfrm flipH="1">
              <a:off x="3840211" y="2972930"/>
              <a:ext cx="664633" cy="664286"/>
              <a:chOff x="6212418" y="1482331"/>
              <a:chExt cx="627249" cy="626921"/>
            </a:xfrm>
          </p:grpSpPr>
          <p:sp>
            <p:nvSpPr>
              <p:cNvPr id="712" name="Google Shape;712;p1"/>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p1"/>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14" name="Google Shape;714;p1"/>
            <p:cNvGrpSpPr/>
            <p:nvPr/>
          </p:nvGrpSpPr>
          <p:grpSpPr>
            <a:xfrm flipH="1">
              <a:off x="998552" y="611191"/>
              <a:ext cx="796319" cy="916625"/>
              <a:chOff x="7561645" y="307000"/>
              <a:chExt cx="813317" cy="936192"/>
            </a:xfrm>
          </p:grpSpPr>
          <p:sp>
            <p:nvSpPr>
              <p:cNvPr id="715" name="Google Shape;715;p1"/>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6" name="Google Shape;716;p1"/>
              <p:cNvSpPr/>
              <p:nvPr/>
            </p:nvSpPr>
            <p:spPr>
              <a:xfrm>
                <a:off x="7561645"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7" name="Google Shape;717;p1"/>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18" name="Google Shape;718;p1"/>
            <p:cNvGrpSpPr/>
            <p:nvPr/>
          </p:nvGrpSpPr>
          <p:grpSpPr>
            <a:xfrm>
              <a:off x="813848" y="4145244"/>
              <a:ext cx="2655916" cy="566303"/>
              <a:chOff x="6098010" y="4127346"/>
              <a:chExt cx="2020169" cy="430747"/>
            </a:xfrm>
          </p:grpSpPr>
          <p:sp>
            <p:nvSpPr>
              <p:cNvPr id="719" name="Google Shape;719;p1"/>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0" name="Google Shape;720;p1"/>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p1"/>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2" name="Google Shape;722;p1"/>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3" name="Google Shape;723;p1"/>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p1"/>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p1"/>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p1"/>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7" name="Google Shape;727;p1"/>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8" name="Google Shape;728;p1"/>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9" name="Google Shape;729;p1"/>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p1"/>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p1"/>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2" name="Google Shape;732;p1"/>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3" name="Google Shape;733;p1"/>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34" name="Google Shape;734;p1"/>
            <p:cNvGrpSpPr/>
            <p:nvPr/>
          </p:nvGrpSpPr>
          <p:grpSpPr>
            <a:xfrm>
              <a:off x="1139576" y="1451653"/>
              <a:ext cx="2741920" cy="2171648"/>
              <a:chOff x="6328726" y="268400"/>
              <a:chExt cx="1863097" cy="1475405"/>
            </a:xfrm>
          </p:grpSpPr>
          <p:sp>
            <p:nvSpPr>
              <p:cNvPr id="735" name="Google Shape;735;p1"/>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6" name="Google Shape;736;p1"/>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7" name="Google Shape;737;p1"/>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8" name="Google Shape;738;p1"/>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9" name="Google Shape;739;p1"/>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p1"/>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1" name="Google Shape;741;p1"/>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p1"/>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3" name="Google Shape;743;p1"/>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p1"/>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p1"/>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6" name="Google Shape;746;p1"/>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p1"/>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8" name="Google Shape;748;p1"/>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9" name="Google Shape;749;p1"/>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0" name="Google Shape;750;p1"/>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1"/>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p1"/>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1"/>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4" name="Google Shape;754;p1"/>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5" name="Google Shape;755;p1"/>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6" name="Google Shape;756;p1"/>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7" name="Google Shape;757;p1"/>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8" name="Google Shape;758;p1"/>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9" name="Google Shape;759;p1"/>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1"/>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1" name="Google Shape;761;p1"/>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1"/>
              <p:cNvSpPr/>
              <p:nvPr/>
            </p:nvSpPr>
            <p:spPr>
              <a:xfrm>
                <a:off x="6752888" y="1640865"/>
                <a:ext cx="1008694" cy="102940"/>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63" name="Google Shape;763;p1"/>
            <p:cNvGrpSpPr/>
            <p:nvPr/>
          </p:nvGrpSpPr>
          <p:grpSpPr>
            <a:xfrm>
              <a:off x="1079546" y="3579305"/>
              <a:ext cx="2655916" cy="567212"/>
              <a:chOff x="6348934" y="3696877"/>
              <a:chExt cx="2020169" cy="431438"/>
            </a:xfrm>
          </p:grpSpPr>
          <p:sp>
            <p:nvSpPr>
              <p:cNvPr id="764" name="Google Shape;764;p1"/>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p1"/>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6" name="Google Shape;766;p1"/>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7" name="Google Shape;767;p1"/>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8" name="Google Shape;768;p1"/>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9" name="Google Shape;769;p1"/>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0" name="Google Shape;770;p1"/>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1" name="Google Shape;771;p1"/>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p1"/>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p1"/>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4" name="Google Shape;774;p1"/>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5" name="Google Shape;775;p1"/>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6" name="Google Shape;776;p1"/>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chemeClr val="accent3"/>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777" name="Google Shape;777;p1"/>
          <p:cNvSpPr/>
          <p:nvPr/>
        </p:nvSpPr>
        <p:spPr>
          <a:xfrm>
            <a:off x="3820275" y="76316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78" name="Google Shape;778;p1"/>
          <p:cNvSpPr/>
          <p:nvPr/>
        </p:nvSpPr>
        <p:spPr>
          <a:xfrm>
            <a:off x="3820275" y="1405845"/>
            <a:ext cx="287675" cy="199832"/>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79" name="Google Shape;779;p1"/>
          <p:cNvSpPr/>
          <p:nvPr/>
        </p:nvSpPr>
        <p:spPr>
          <a:xfrm>
            <a:off x="3810001" y="1724347"/>
            <a:ext cx="287675" cy="199832"/>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83"/>
        <p:cNvGrpSpPr/>
        <p:nvPr/>
      </p:nvGrpSpPr>
      <p:grpSpPr>
        <a:xfrm>
          <a:off x="0" y="0"/>
          <a:ext cx="0" cy="0"/>
          <a:chOff x="0" y="0"/>
          <a:chExt cx="0" cy="0"/>
        </a:xfrm>
      </p:grpSpPr>
      <p:grpSp>
        <p:nvGrpSpPr>
          <p:cNvPr id="784" name="Google Shape;784;p6"/>
          <p:cNvGrpSpPr/>
          <p:nvPr/>
        </p:nvGrpSpPr>
        <p:grpSpPr>
          <a:xfrm>
            <a:off x="5755702" y="1265077"/>
            <a:ext cx="664633" cy="664286"/>
            <a:chOff x="6212418" y="1482331"/>
            <a:chExt cx="627249" cy="626921"/>
          </a:xfrm>
        </p:grpSpPr>
        <p:sp>
          <p:nvSpPr>
            <p:cNvPr id="785" name="Google Shape;785;p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6" name="Google Shape;786;p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7" name="Google Shape;787;p6"/>
          <p:cNvGrpSpPr/>
          <p:nvPr/>
        </p:nvGrpSpPr>
        <p:grpSpPr>
          <a:xfrm rot="6978379">
            <a:off x="2644988" y="3868276"/>
            <a:ext cx="664657" cy="664310"/>
            <a:chOff x="6212418" y="1482331"/>
            <a:chExt cx="627249" cy="626921"/>
          </a:xfrm>
        </p:grpSpPr>
        <p:sp>
          <p:nvSpPr>
            <p:cNvPr id="788" name="Google Shape;788;p6"/>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9" name="Google Shape;789;p6"/>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90" name="Google Shape;790;p6"/>
          <p:cNvSpPr txBox="1">
            <a:spLocks noGrp="1"/>
          </p:cNvSpPr>
          <p:nvPr>
            <p:ph type="title"/>
          </p:nvPr>
        </p:nvSpPr>
        <p:spPr>
          <a:xfrm>
            <a:off x="164387" y="304900"/>
            <a:ext cx="6240300" cy="45762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SzPts val="3600"/>
              <a:buNone/>
            </a:pPr>
            <a:r>
              <a:rPr lang="en" sz="1800" u="sng" dirty="0">
                <a:solidFill>
                  <a:srgbClr val="000000"/>
                </a:solidFill>
                <a:latin typeface="Caveat"/>
                <a:ea typeface="Caveat"/>
                <a:cs typeface="Caveat"/>
                <a:sym typeface="Caveat"/>
              </a:rPr>
              <a:t>Art. 3</a:t>
            </a:r>
            <a:r>
              <a:rPr lang="en" sz="1800" dirty="0">
                <a:solidFill>
                  <a:srgbClr val="000000"/>
                </a:solidFill>
                <a:latin typeface="Caveat"/>
                <a:ea typeface="Caveat"/>
                <a:cs typeface="Caveat"/>
                <a:sym typeface="Caveat"/>
              </a:rPr>
              <a:t>: Medidas cautelares sobre las personas</a:t>
            </a: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dirty="0">
                <a:solidFill>
                  <a:srgbClr val="000000"/>
                </a:solidFill>
                <a:latin typeface="Caveat"/>
                <a:ea typeface="Caveat"/>
                <a:cs typeface="Caveat"/>
                <a:sym typeface="Caveat"/>
              </a:rPr>
              <a:t>Inc. a: </a:t>
            </a:r>
            <a:r>
              <a:rPr lang="en" sz="1800" b="0" dirty="0">
                <a:solidFill>
                  <a:srgbClr val="000000"/>
                </a:solidFill>
                <a:latin typeface="Caveat"/>
                <a:ea typeface="Caveat"/>
                <a:cs typeface="Caveat"/>
                <a:sym typeface="Caveat"/>
              </a:rPr>
              <a:t>Personas humanas:</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Nombre y apellido: caso de nombre extranjero o de dificultosa determinación</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D.N.I. / PASAPORTE</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Domicilio completo</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dirty="0">
                <a:solidFill>
                  <a:srgbClr val="000000"/>
                </a:solidFill>
                <a:latin typeface="Caveat"/>
                <a:ea typeface="Caveat"/>
                <a:cs typeface="Caveat"/>
                <a:sym typeface="Caveat"/>
              </a:rPr>
              <a:t>Inc. b: </a:t>
            </a:r>
            <a:r>
              <a:rPr lang="en" sz="1800" b="0" dirty="0">
                <a:solidFill>
                  <a:srgbClr val="000000"/>
                </a:solidFill>
                <a:latin typeface="Caveat"/>
                <a:ea typeface="Caveat"/>
                <a:cs typeface="Caveat"/>
                <a:sym typeface="Caveat"/>
              </a:rPr>
              <a:t>Personas Jurídicas:</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Razón o denominación social</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Tipo social que ostentare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si correspondiere</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Datos de inscripción  en el Registro Público</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C.U.I.T.</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Domicilio completo</a:t>
            </a:r>
            <a:endParaRPr sz="4700">
              <a:solidFill>
                <a:srgbClr val="000000"/>
              </a:solidFill>
            </a:endParaRPr>
          </a:p>
        </p:txBody>
      </p:sp>
      <p:grpSp>
        <p:nvGrpSpPr>
          <p:cNvPr id="791" name="Google Shape;791;p6"/>
          <p:cNvGrpSpPr/>
          <p:nvPr/>
        </p:nvGrpSpPr>
        <p:grpSpPr>
          <a:xfrm>
            <a:off x="6389809" y="2887063"/>
            <a:ext cx="2411653" cy="1890383"/>
            <a:chOff x="6113525" y="2551037"/>
            <a:chExt cx="2840246" cy="2226338"/>
          </a:xfrm>
        </p:grpSpPr>
        <p:sp>
          <p:nvSpPr>
            <p:cNvPr id="792" name="Google Shape;792;p6"/>
            <p:cNvSpPr/>
            <p:nvPr/>
          </p:nvSpPr>
          <p:spPr>
            <a:xfrm>
              <a:off x="6113525" y="4608500"/>
              <a:ext cx="2787691" cy="168875"/>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93" name="Google Shape;793;p6"/>
            <p:cNvGrpSpPr/>
            <p:nvPr/>
          </p:nvGrpSpPr>
          <p:grpSpPr>
            <a:xfrm>
              <a:off x="6211851" y="2551037"/>
              <a:ext cx="2741920" cy="2134502"/>
              <a:chOff x="6328726" y="268400"/>
              <a:chExt cx="1863097" cy="1450168"/>
            </a:xfrm>
          </p:grpSpPr>
          <p:sp>
            <p:nvSpPr>
              <p:cNvPr id="794" name="Google Shape;794;p6"/>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5" name="Google Shape;795;p6"/>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p6"/>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p6"/>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8" name="Google Shape;798;p6"/>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p6"/>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p6"/>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1" name="Google Shape;801;p6"/>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p6"/>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p6"/>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p6"/>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5" name="Google Shape;805;p6"/>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p6"/>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7" name="Google Shape;807;p6"/>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8" name="Google Shape;808;p6"/>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9" name="Google Shape;809;p6"/>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0" name="Google Shape;810;p6"/>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1" name="Google Shape;811;p6"/>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p6"/>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3" name="Google Shape;813;p6"/>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4" name="Google Shape;814;p6"/>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6"/>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6" name="Google Shape;816;p6"/>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7" name="Google Shape;817;p6"/>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6"/>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9" name="Google Shape;819;p6"/>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0" name="Google Shape;820;p6"/>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6"/>
              <p:cNvSpPr/>
              <p:nvPr/>
            </p:nvSpPr>
            <p:spPr>
              <a:xfrm>
                <a:off x="6752887" y="1640874"/>
                <a:ext cx="1008694" cy="20495"/>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822" name="Google Shape;822;p6"/>
          <p:cNvSpPr/>
          <p:nvPr/>
        </p:nvSpPr>
        <p:spPr>
          <a:xfrm>
            <a:off x="344611" y="107829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3" name="Google Shape;823;p6"/>
          <p:cNvSpPr/>
          <p:nvPr/>
        </p:nvSpPr>
        <p:spPr>
          <a:xfrm>
            <a:off x="344612" y="2653625"/>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4" name="Google Shape;824;p6"/>
          <p:cNvSpPr/>
          <p:nvPr/>
        </p:nvSpPr>
        <p:spPr>
          <a:xfrm>
            <a:off x="3719245" y="3287731"/>
            <a:ext cx="252000" cy="893852"/>
          </a:xfrm>
          <a:prstGeom prst="rightBrace">
            <a:avLst>
              <a:gd name="adj1" fmla="val 8333"/>
              <a:gd name="adj2" fmla="val 50000"/>
            </a:avLst>
          </a:prstGeom>
          <a:noFill/>
          <a:ln w="44450" cap="flat" cmpd="sng">
            <a:solidFill>
              <a:srgbClr val="EAC7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828"/>
        <p:cNvGrpSpPr/>
        <p:nvPr/>
      </p:nvGrpSpPr>
      <p:grpSpPr>
        <a:xfrm>
          <a:off x="0" y="0"/>
          <a:ext cx="0" cy="0"/>
          <a:chOff x="0" y="0"/>
          <a:chExt cx="0" cy="0"/>
        </a:xfrm>
      </p:grpSpPr>
      <p:grpSp>
        <p:nvGrpSpPr>
          <p:cNvPr id="829" name="Google Shape;829;p2"/>
          <p:cNvGrpSpPr/>
          <p:nvPr/>
        </p:nvGrpSpPr>
        <p:grpSpPr>
          <a:xfrm rot="10111478">
            <a:off x="7881316" y="2239620"/>
            <a:ext cx="664621" cy="664274"/>
            <a:chOff x="6212418" y="1482331"/>
            <a:chExt cx="627249" cy="626921"/>
          </a:xfrm>
        </p:grpSpPr>
        <p:sp>
          <p:nvSpPr>
            <p:cNvPr id="830" name="Google Shape;830;p2"/>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2"/>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2" name="Google Shape;832;p2"/>
          <p:cNvGrpSpPr/>
          <p:nvPr/>
        </p:nvGrpSpPr>
        <p:grpSpPr>
          <a:xfrm>
            <a:off x="442803" y="3752998"/>
            <a:ext cx="1606426" cy="950780"/>
            <a:chOff x="5880362" y="3598060"/>
            <a:chExt cx="2472947" cy="1120542"/>
          </a:xfrm>
        </p:grpSpPr>
        <p:sp>
          <p:nvSpPr>
            <p:cNvPr id="833" name="Google Shape;833;p2"/>
            <p:cNvSpPr/>
            <p:nvPr/>
          </p:nvSpPr>
          <p:spPr>
            <a:xfrm>
              <a:off x="5880362" y="4477376"/>
              <a:ext cx="2472947" cy="241226"/>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34" name="Google Shape;834;p2"/>
            <p:cNvGrpSpPr/>
            <p:nvPr/>
          </p:nvGrpSpPr>
          <p:grpSpPr>
            <a:xfrm>
              <a:off x="6105081" y="3598060"/>
              <a:ext cx="2023510" cy="1010406"/>
              <a:chOff x="813848" y="3252688"/>
              <a:chExt cx="2921615" cy="1458860"/>
            </a:xfrm>
          </p:grpSpPr>
          <p:grpSp>
            <p:nvGrpSpPr>
              <p:cNvPr id="835" name="Google Shape;835;p2"/>
              <p:cNvGrpSpPr/>
              <p:nvPr/>
            </p:nvGrpSpPr>
            <p:grpSpPr>
              <a:xfrm>
                <a:off x="813849" y="4145245"/>
                <a:ext cx="2655916" cy="566303"/>
                <a:chOff x="6098010" y="4127346"/>
                <a:chExt cx="2020169" cy="430747"/>
              </a:xfrm>
            </p:grpSpPr>
            <p:sp>
              <p:nvSpPr>
                <p:cNvPr id="836" name="Google Shape;836;p2"/>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7" name="Google Shape;837;p2"/>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2"/>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2"/>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2"/>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1" name="Google Shape;841;p2"/>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2" name="Google Shape;842;p2"/>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2"/>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4" name="Google Shape;844;p2"/>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2"/>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6" name="Google Shape;846;p2"/>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2"/>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2"/>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9" name="Google Shape;849;p2"/>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p2"/>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1" name="Google Shape;851;p2"/>
              <p:cNvGrpSpPr/>
              <p:nvPr/>
            </p:nvGrpSpPr>
            <p:grpSpPr>
              <a:xfrm>
                <a:off x="1079547" y="3579301"/>
                <a:ext cx="2655916" cy="567211"/>
                <a:chOff x="6348934" y="3696877"/>
                <a:chExt cx="2020169" cy="431438"/>
              </a:xfrm>
            </p:grpSpPr>
            <p:sp>
              <p:nvSpPr>
                <p:cNvPr id="852" name="Google Shape;852;p2"/>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3" name="Google Shape;853;p2"/>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2"/>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p2"/>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6" name="Google Shape;856;p2"/>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p2"/>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p2"/>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 name="Google Shape;859;p2"/>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p2"/>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 name="Google Shape;861;p2"/>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2" name="Google Shape;862;p2"/>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2"/>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p2"/>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5" name="Google Shape;865;p2"/>
              <p:cNvGrpSpPr/>
              <p:nvPr/>
            </p:nvGrpSpPr>
            <p:grpSpPr>
              <a:xfrm>
                <a:off x="813848" y="3252688"/>
                <a:ext cx="2422504" cy="326613"/>
                <a:chOff x="-3040002" y="2802438"/>
                <a:chExt cx="2422504" cy="326613"/>
              </a:xfrm>
            </p:grpSpPr>
            <p:sp>
              <p:nvSpPr>
                <p:cNvPr id="866" name="Google Shape;866;p2"/>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7" name="Google Shape;867;p2"/>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 name="Google Shape;868;p2"/>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p2"/>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 name="Google Shape;870;p2"/>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 name="Google Shape;871;p2"/>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2" name="Google Shape;872;p2"/>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p2"/>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p2"/>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5" name="Google Shape;875;p2"/>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p2"/>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p2"/>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p2"/>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2"/>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0" name="Google Shape;880;p2"/>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nvGrpSpPr>
          <p:cNvPr id="881" name="Google Shape;881;p2"/>
          <p:cNvGrpSpPr/>
          <p:nvPr/>
        </p:nvGrpSpPr>
        <p:grpSpPr>
          <a:xfrm>
            <a:off x="6829314" y="2165688"/>
            <a:ext cx="2049056" cy="2476554"/>
            <a:chOff x="524550" y="534991"/>
            <a:chExt cx="3273253" cy="4140701"/>
          </a:xfrm>
        </p:grpSpPr>
        <p:grpSp>
          <p:nvGrpSpPr>
            <p:cNvPr id="882" name="Google Shape;882;p2"/>
            <p:cNvGrpSpPr/>
            <p:nvPr/>
          </p:nvGrpSpPr>
          <p:grpSpPr>
            <a:xfrm>
              <a:off x="1171508" y="534991"/>
              <a:ext cx="1029686" cy="1990299"/>
              <a:chOff x="1171508" y="534991"/>
              <a:chExt cx="1029686" cy="1990299"/>
            </a:xfrm>
          </p:grpSpPr>
          <p:grpSp>
            <p:nvGrpSpPr>
              <p:cNvPr id="883" name="Google Shape;883;p2"/>
              <p:cNvGrpSpPr/>
              <p:nvPr/>
            </p:nvGrpSpPr>
            <p:grpSpPr>
              <a:xfrm flipH="1">
                <a:off x="1536561" y="1861004"/>
                <a:ext cx="664633" cy="664286"/>
                <a:chOff x="6212418" y="1482331"/>
                <a:chExt cx="627249" cy="626921"/>
              </a:xfrm>
            </p:grpSpPr>
            <p:sp>
              <p:nvSpPr>
                <p:cNvPr id="884" name="Google Shape;884;p2"/>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5" name="Google Shape;885;p2"/>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86" name="Google Shape;886;p2"/>
              <p:cNvGrpSpPr/>
              <p:nvPr/>
            </p:nvGrpSpPr>
            <p:grpSpPr>
              <a:xfrm flipH="1">
                <a:off x="1171508" y="534991"/>
                <a:ext cx="845521" cy="916625"/>
                <a:chOff x="7511392" y="307000"/>
                <a:chExt cx="863570" cy="936192"/>
              </a:xfrm>
            </p:grpSpPr>
            <p:sp>
              <p:nvSpPr>
                <p:cNvPr id="887" name="Google Shape;887;p2"/>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p2"/>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889" name="Google Shape;889;p2"/>
            <p:cNvGrpSpPr/>
            <p:nvPr/>
          </p:nvGrpSpPr>
          <p:grpSpPr>
            <a:xfrm>
              <a:off x="524550" y="3150379"/>
              <a:ext cx="3273253" cy="1525313"/>
              <a:chOff x="524550" y="3252688"/>
              <a:chExt cx="3273253" cy="1525313"/>
            </a:xfrm>
          </p:grpSpPr>
          <p:sp>
            <p:nvSpPr>
              <p:cNvPr id="890" name="Google Shape;890;p2"/>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91" name="Google Shape;891;p2"/>
              <p:cNvGrpSpPr/>
              <p:nvPr/>
            </p:nvGrpSpPr>
            <p:grpSpPr>
              <a:xfrm>
                <a:off x="813848" y="3252688"/>
                <a:ext cx="2921615" cy="1458860"/>
                <a:chOff x="813848" y="3252688"/>
                <a:chExt cx="2921615" cy="1458860"/>
              </a:xfrm>
            </p:grpSpPr>
            <p:grpSp>
              <p:nvGrpSpPr>
                <p:cNvPr id="892" name="Google Shape;892;p2"/>
                <p:cNvGrpSpPr/>
                <p:nvPr/>
              </p:nvGrpSpPr>
              <p:grpSpPr>
                <a:xfrm>
                  <a:off x="813849" y="4145245"/>
                  <a:ext cx="2655916" cy="566303"/>
                  <a:chOff x="6098010" y="4127346"/>
                  <a:chExt cx="2020169" cy="430747"/>
                </a:xfrm>
              </p:grpSpPr>
              <p:sp>
                <p:nvSpPr>
                  <p:cNvPr id="893" name="Google Shape;893;p2"/>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p2"/>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2"/>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6" name="Google Shape;896;p2"/>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7" name="Google Shape;897;p2"/>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8" name="Google Shape;898;p2"/>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 name="Google Shape;899;p2"/>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 name="Google Shape;900;p2"/>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2"/>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p2"/>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 name="Google Shape;903;p2"/>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2"/>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p2"/>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 name="Google Shape;906;p2"/>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p2"/>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8" name="Google Shape;908;p2"/>
                <p:cNvGrpSpPr/>
                <p:nvPr/>
              </p:nvGrpSpPr>
              <p:grpSpPr>
                <a:xfrm>
                  <a:off x="1079547" y="3579301"/>
                  <a:ext cx="2655916" cy="567211"/>
                  <a:chOff x="6348934" y="3696877"/>
                  <a:chExt cx="2020169" cy="431438"/>
                </a:xfrm>
              </p:grpSpPr>
              <p:sp>
                <p:nvSpPr>
                  <p:cNvPr id="909" name="Google Shape;909;p2"/>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 name="Google Shape;910;p2"/>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 name="Google Shape;911;p2"/>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 name="Google Shape;912;p2"/>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3" name="Google Shape;913;p2"/>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 name="Google Shape;914;p2"/>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 name="Google Shape;915;p2"/>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6" name="Google Shape;916;p2"/>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p2"/>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8" name="Google Shape;918;p2"/>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9" name="Google Shape;919;p2"/>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0" name="Google Shape;920;p2"/>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1" name="Google Shape;921;p2"/>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22" name="Google Shape;922;p2"/>
                <p:cNvGrpSpPr/>
                <p:nvPr/>
              </p:nvGrpSpPr>
              <p:grpSpPr>
                <a:xfrm>
                  <a:off x="813848" y="3252688"/>
                  <a:ext cx="2422504" cy="326613"/>
                  <a:chOff x="-3040002" y="2802438"/>
                  <a:chExt cx="2422504" cy="326613"/>
                </a:xfrm>
              </p:grpSpPr>
              <p:sp>
                <p:nvSpPr>
                  <p:cNvPr id="923" name="Google Shape;923;p2"/>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p2"/>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5" name="Google Shape;925;p2"/>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6" name="Google Shape;926;p2"/>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7" name="Google Shape;927;p2"/>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2"/>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p2"/>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p2"/>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1" name="Google Shape;931;p2"/>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2" name="Google Shape;932;p2"/>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p2"/>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p2"/>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p2"/>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6" name="Google Shape;936;p2"/>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p2"/>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938" name="Google Shape;938;p2"/>
          <p:cNvSpPr txBox="1">
            <a:spLocks noGrp="1"/>
          </p:cNvSpPr>
          <p:nvPr>
            <p:ph type="ctrTitle"/>
          </p:nvPr>
        </p:nvSpPr>
        <p:spPr>
          <a:xfrm flipH="1">
            <a:off x="442800" y="103450"/>
            <a:ext cx="8421300" cy="4844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1800" u="sng" dirty="0">
                <a:solidFill>
                  <a:srgbClr val="000000"/>
                </a:solidFill>
                <a:latin typeface="Caveat"/>
                <a:ea typeface="Caveat"/>
                <a:cs typeface="Caveat"/>
                <a:sym typeface="Caveat"/>
              </a:rPr>
              <a:t>Art. 4 y ss: </a:t>
            </a:r>
            <a:r>
              <a:rPr lang="en" sz="1800" dirty="0">
                <a:solidFill>
                  <a:srgbClr val="000000"/>
                </a:solidFill>
                <a:latin typeface="Caveat"/>
                <a:ea typeface="Caveat"/>
                <a:cs typeface="Caveat"/>
                <a:sym typeface="Caveat"/>
              </a:rPr>
              <a:t>CADUCIDAD</a:t>
            </a:r>
            <a:br>
              <a:rPr lang="en" sz="1800" dirty="0">
                <a:solidFill>
                  <a:srgbClr val="000000"/>
                </a:solidFill>
                <a:latin typeface="Caveat"/>
                <a:ea typeface="Caveat"/>
                <a:cs typeface="Caveat"/>
                <a:sym typeface="Caveat"/>
              </a:rPr>
            </a:br>
            <a:r>
              <a:rPr lang="en" sz="1800" dirty="0">
                <a:solidFill>
                  <a:srgbClr val="000000"/>
                </a:solidFill>
                <a:latin typeface="Caveat"/>
                <a:ea typeface="Caveat"/>
                <a:cs typeface="Caveat"/>
                <a:sym typeface="Caveat"/>
              </a:rPr>
              <a:t/>
            </a:r>
            <a:br>
              <a:rPr lang="en" sz="1800" dirty="0">
                <a:solidFill>
                  <a:srgbClr val="000000"/>
                </a:solidFill>
                <a:latin typeface="Caveat"/>
                <a:ea typeface="Caveat"/>
                <a:cs typeface="Caveat"/>
                <a:sym typeface="Caveat"/>
              </a:rPr>
            </a:br>
            <a:r>
              <a:rPr lang="en" sz="1800" dirty="0">
                <a:solidFill>
                  <a:srgbClr val="000000"/>
                </a:solidFill>
                <a:latin typeface="Caveat"/>
                <a:ea typeface="Caveat"/>
                <a:cs typeface="Caveat"/>
                <a:sym typeface="Caveat"/>
              </a:rPr>
              <a:t>     </a:t>
            </a:r>
            <a:r>
              <a:rPr lang="en" sz="1800" b="0" u="sng" dirty="0">
                <a:solidFill>
                  <a:srgbClr val="000000"/>
                </a:solidFill>
                <a:latin typeface="Caveat"/>
                <a:ea typeface="Caveat"/>
                <a:cs typeface="Caveat"/>
                <a:sym typeface="Caveat"/>
              </a:rPr>
              <a:t>Anotación provisoria: </a:t>
            </a: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Art. 9 inc. b de la Ley 17.801         180 DÍAS                                                            contados desde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b="0" u="sng" dirty="0">
                <a:solidFill>
                  <a:srgbClr val="000000"/>
                </a:solidFill>
                <a:latin typeface="Caveat"/>
                <a:ea typeface="Caveat"/>
                <a:cs typeface="Caveat"/>
                <a:sym typeface="Caveat"/>
              </a:rPr>
              <a:t>Anotación definitiva:   </a:t>
            </a:r>
            <a:r>
              <a:rPr lang="en" sz="1800" b="0" dirty="0">
                <a:solidFill>
                  <a:srgbClr val="000000"/>
                </a:solidFill>
                <a:latin typeface="Caveat"/>
                <a:ea typeface="Caveat"/>
                <a:cs typeface="Caveat"/>
                <a:sym typeface="Caveat"/>
              </a:rPr>
              <a:t>                                                                                           su toma de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Art. 37 inc. b de la Ley 17.801 y Art. 4 de la D.T.R. Nº 3 – 2016          5 AÑOS                  razón</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LOS PLAZOS CADUCAN DE PLENO DERECHO</a:t>
            </a: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SzPts val="5200"/>
              <a:buNone/>
            </a:pP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EXCEPCIONES:          subasta</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b="0" dirty="0" smtClean="0">
                <a:solidFill>
                  <a:srgbClr val="000000"/>
                </a:solidFill>
                <a:latin typeface="Caveat"/>
                <a:ea typeface="Caveat"/>
                <a:cs typeface="Caveat"/>
                <a:sym typeface="Caveat"/>
              </a:rPr>
              <a:t>inhibición </a:t>
            </a:r>
            <a:r>
              <a:rPr lang="en" sz="1800" b="0" dirty="0">
                <a:solidFill>
                  <a:srgbClr val="000000"/>
                </a:solidFill>
                <a:latin typeface="Caveat"/>
                <a:ea typeface="Caveat"/>
                <a:cs typeface="Caveat"/>
                <a:sym typeface="Caveat"/>
              </a:rPr>
              <a:t>general de bienes en caso de concurso , quiebra, incapacidad,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restricción a la capacidad e inhabilitación</a:t>
            </a: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SzPts val="5200"/>
              <a:buNone/>
            </a:pP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SzPts val="5200"/>
              <a:buNone/>
            </a:pPr>
            <a:r>
              <a:rPr lang="en" sz="1800" b="0" dirty="0">
                <a:solidFill>
                  <a:srgbClr val="000000"/>
                </a:solidFill>
                <a:latin typeface="Caveat"/>
                <a:ea typeface="Caveat"/>
                <a:cs typeface="Caveat"/>
                <a:sym typeface="Caveat"/>
              </a:rPr>
              <a:t>                          - REINSCRIPCIÓN:  dentro de los 6 meses anteriores </a:t>
            </a: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SzPts val="5200"/>
              <a:buNone/>
            </a:pPr>
            <a:r>
              <a:rPr lang="en" sz="1800" b="0" dirty="0">
                <a:solidFill>
                  <a:srgbClr val="000000"/>
                </a:solidFill>
                <a:latin typeface="Caveat"/>
                <a:ea typeface="Caveat"/>
                <a:cs typeface="Caveat"/>
                <a:sym typeface="Caveat"/>
              </a:rPr>
              <a:t>                                                          al plazo de caducidad</a:t>
            </a:r>
            <a:r>
              <a:rPr lang="en" sz="1800" dirty="0">
                <a:solidFill>
                  <a:srgbClr val="000000"/>
                </a:solidFill>
                <a:latin typeface="Caveat"/>
                <a:ea typeface="Caveat"/>
                <a:cs typeface="Caveat"/>
                <a:sym typeface="Caveat"/>
              </a:rPr>
              <a:t/>
            </a:r>
            <a:br>
              <a:rPr lang="en" sz="1800" dirty="0">
                <a:solidFill>
                  <a:srgbClr val="000000"/>
                </a:solidFill>
                <a:latin typeface="Caveat"/>
                <a:ea typeface="Caveat"/>
                <a:cs typeface="Caveat"/>
                <a:sym typeface="Caveat"/>
              </a:rPr>
            </a:br>
            <a:r>
              <a:rPr lang="en" sz="1800" dirty="0">
                <a:latin typeface="Caveat"/>
                <a:ea typeface="Caveat"/>
                <a:cs typeface="Caveat"/>
                <a:sym typeface="Caveat"/>
              </a:rPr>
              <a:t/>
            </a:r>
            <a:br>
              <a:rPr lang="en" sz="1800" dirty="0">
                <a:latin typeface="Caveat"/>
                <a:ea typeface="Caveat"/>
                <a:cs typeface="Caveat"/>
                <a:sym typeface="Caveat"/>
              </a:rPr>
            </a:br>
            <a:r>
              <a:rPr lang="en" sz="3600" dirty="0">
                <a:latin typeface="Caveat"/>
                <a:ea typeface="Caveat"/>
                <a:cs typeface="Caveat"/>
                <a:sym typeface="Caveat"/>
              </a:rPr>
              <a:t/>
            </a:r>
            <a:br>
              <a:rPr lang="en" sz="3600" dirty="0">
                <a:latin typeface="Caveat"/>
                <a:ea typeface="Caveat"/>
                <a:cs typeface="Caveat"/>
                <a:sym typeface="Caveat"/>
              </a:rPr>
            </a:br>
            <a:endParaRPr sz="2400">
              <a:latin typeface="Caveat"/>
              <a:ea typeface="Caveat"/>
              <a:cs typeface="Caveat"/>
              <a:sym typeface="Caveat"/>
            </a:endParaRPr>
          </a:p>
        </p:txBody>
      </p:sp>
      <p:sp>
        <p:nvSpPr>
          <p:cNvPr id="939" name="Google Shape;939;p2"/>
          <p:cNvSpPr/>
          <p:nvPr/>
        </p:nvSpPr>
        <p:spPr>
          <a:xfrm>
            <a:off x="481896" y="863429"/>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0" name="Google Shape;940;p2"/>
          <p:cNvSpPr/>
          <p:nvPr/>
        </p:nvSpPr>
        <p:spPr>
          <a:xfrm>
            <a:off x="481903" y="156939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1" name="Google Shape;941;p2"/>
          <p:cNvSpPr/>
          <p:nvPr/>
        </p:nvSpPr>
        <p:spPr>
          <a:xfrm>
            <a:off x="2962389" y="120221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2" name="Google Shape;942;p2"/>
          <p:cNvSpPr/>
          <p:nvPr/>
        </p:nvSpPr>
        <p:spPr>
          <a:xfrm>
            <a:off x="5732437" y="184387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3" name="Google Shape;943;p2"/>
          <p:cNvSpPr/>
          <p:nvPr/>
        </p:nvSpPr>
        <p:spPr>
          <a:xfrm>
            <a:off x="7074034" y="893281"/>
            <a:ext cx="247800" cy="1212000"/>
          </a:xfrm>
          <a:prstGeom prst="rightBrace">
            <a:avLst>
              <a:gd name="adj1" fmla="val 8333"/>
              <a:gd name="adj2" fmla="val 50000"/>
            </a:avLst>
          </a:prstGeom>
          <a:noFill/>
          <a:ln w="44450" cap="flat" cmpd="sng">
            <a:solidFill>
              <a:srgbClr val="EAC7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944" name="Google Shape;944;p2"/>
          <p:cNvSpPr/>
          <p:nvPr/>
        </p:nvSpPr>
        <p:spPr>
          <a:xfrm>
            <a:off x="2126089" y="312269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5" name="Google Shape;945;p2"/>
          <p:cNvSpPr/>
          <p:nvPr/>
        </p:nvSpPr>
        <p:spPr>
          <a:xfrm>
            <a:off x="2098608" y="340841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49"/>
        <p:cNvGrpSpPr/>
        <p:nvPr/>
      </p:nvGrpSpPr>
      <p:grpSpPr>
        <a:xfrm>
          <a:off x="0" y="0"/>
          <a:ext cx="0" cy="0"/>
          <a:chOff x="0" y="0"/>
          <a:chExt cx="0" cy="0"/>
        </a:xfrm>
      </p:grpSpPr>
      <p:sp>
        <p:nvSpPr>
          <p:cNvPr id="950" name="Google Shape;950;p3"/>
          <p:cNvSpPr txBox="1">
            <a:spLocks noGrp="1"/>
          </p:cNvSpPr>
          <p:nvPr>
            <p:ph type="ctrTitle"/>
          </p:nvPr>
        </p:nvSpPr>
        <p:spPr>
          <a:xfrm flipH="1">
            <a:off x="3795773" y="18887"/>
            <a:ext cx="5373300" cy="4929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1800" u="sng">
                <a:solidFill>
                  <a:srgbClr val="000000"/>
                </a:solidFill>
                <a:latin typeface="Caveat"/>
                <a:ea typeface="Caveat"/>
                <a:cs typeface="Caveat"/>
                <a:sym typeface="Caveat"/>
              </a:rPr>
              <a:t>Art. 6:</a:t>
            </a:r>
            <a:r>
              <a:rPr lang="en" sz="1800">
                <a:solidFill>
                  <a:srgbClr val="000000"/>
                </a:solidFill>
                <a:latin typeface="Caveat"/>
                <a:ea typeface="Caveat"/>
                <a:cs typeface="Caveat"/>
                <a:sym typeface="Caveat"/>
              </a:rPr>
              <a:t> La ampliación del monto </a:t>
            </a:r>
            <a:r>
              <a:rPr lang="en" sz="1800" b="0">
                <a:solidFill>
                  <a:srgbClr val="000000"/>
                </a:solidFill>
                <a:latin typeface="Caveat"/>
                <a:ea typeface="Caveat"/>
                <a:cs typeface="Caveat"/>
                <a:sym typeface="Caveat"/>
              </a:rPr>
              <a:t>de embargo recibirá el tratamiento registral de una NUEVA MEDIDA CAUTELAR</a:t>
            </a:r>
            <a:br>
              <a:rPr lang="en" sz="1800" b="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u="sng">
                <a:solidFill>
                  <a:srgbClr val="000000"/>
                </a:solidFill>
                <a:latin typeface="Caveat"/>
                <a:ea typeface="Caveat"/>
                <a:cs typeface="Caveat"/>
                <a:sym typeface="Caveat"/>
              </a:rPr>
              <a:t>Art. 11: </a:t>
            </a:r>
            <a:r>
              <a:rPr lang="en" sz="1800" b="0">
                <a:solidFill>
                  <a:srgbClr val="000000"/>
                </a:solidFill>
                <a:latin typeface="Caveat"/>
                <a:ea typeface="Caveat"/>
                <a:cs typeface="Caveat"/>
                <a:sym typeface="Caveat"/>
              </a:rPr>
              <a:t>Si el oficio que ordena la reinscripción, conversión y/o transformación de una medida cautelar ingresare al R.P.I. una vez transcurrido el plazo de caducidad, se calificará como una NUEVA MEDIDA (fecha, número, monto del embargo, domicilio de la persona a inhibir, etc).</a:t>
            </a:r>
            <a:endParaRPr sz="1800" b="0" u="sng">
              <a:solidFill>
                <a:srgbClr val="000000"/>
              </a:solidFill>
              <a:latin typeface="Caveat"/>
              <a:ea typeface="Caveat"/>
              <a:cs typeface="Caveat"/>
              <a:sym typeface="Caveat"/>
            </a:endParaRPr>
          </a:p>
        </p:txBody>
      </p:sp>
      <p:grpSp>
        <p:nvGrpSpPr>
          <p:cNvPr id="951" name="Google Shape;951;p3"/>
          <p:cNvGrpSpPr/>
          <p:nvPr/>
        </p:nvGrpSpPr>
        <p:grpSpPr>
          <a:xfrm>
            <a:off x="221986" y="630343"/>
            <a:ext cx="3545248" cy="3706377"/>
            <a:chOff x="524550" y="611191"/>
            <a:chExt cx="3980294" cy="4166810"/>
          </a:xfrm>
        </p:grpSpPr>
        <p:grpSp>
          <p:nvGrpSpPr>
            <p:cNvPr id="952" name="Google Shape;952;p3"/>
            <p:cNvGrpSpPr/>
            <p:nvPr/>
          </p:nvGrpSpPr>
          <p:grpSpPr>
            <a:xfrm flipH="1">
              <a:off x="3840211" y="2972930"/>
              <a:ext cx="664633" cy="664286"/>
              <a:chOff x="6212418" y="1482331"/>
              <a:chExt cx="627249" cy="626921"/>
            </a:xfrm>
          </p:grpSpPr>
          <p:sp>
            <p:nvSpPr>
              <p:cNvPr id="953" name="Google Shape;953;p3"/>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p3"/>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5" name="Google Shape;955;p3"/>
            <p:cNvGrpSpPr/>
            <p:nvPr/>
          </p:nvGrpSpPr>
          <p:grpSpPr>
            <a:xfrm flipH="1">
              <a:off x="998552" y="611191"/>
              <a:ext cx="796319" cy="916625"/>
              <a:chOff x="7561645" y="307000"/>
              <a:chExt cx="813317" cy="936192"/>
            </a:xfrm>
          </p:grpSpPr>
          <p:sp>
            <p:nvSpPr>
              <p:cNvPr id="956" name="Google Shape;956;p3"/>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7" name="Google Shape;957;p3"/>
              <p:cNvSpPr/>
              <p:nvPr/>
            </p:nvSpPr>
            <p:spPr>
              <a:xfrm>
                <a:off x="7561645"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58" name="Google Shape;958;p3"/>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59" name="Google Shape;959;p3"/>
            <p:cNvGrpSpPr/>
            <p:nvPr/>
          </p:nvGrpSpPr>
          <p:grpSpPr>
            <a:xfrm>
              <a:off x="813848" y="4145244"/>
              <a:ext cx="2655916" cy="566303"/>
              <a:chOff x="6098010" y="4127346"/>
              <a:chExt cx="2020169" cy="430747"/>
            </a:xfrm>
          </p:grpSpPr>
          <p:sp>
            <p:nvSpPr>
              <p:cNvPr id="960" name="Google Shape;960;p3"/>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p3"/>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2" name="Google Shape;962;p3"/>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3" name="Google Shape;963;p3"/>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4" name="Google Shape;964;p3"/>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5" name="Google Shape;965;p3"/>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6" name="Google Shape;966;p3"/>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7" name="Google Shape;967;p3"/>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8" name="Google Shape;968;p3"/>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9" name="Google Shape;969;p3"/>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0" name="Google Shape;970;p3"/>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p3"/>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2" name="Google Shape;972;p3"/>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p3"/>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3"/>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75" name="Google Shape;975;p3"/>
            <p:cNvGrpSpPr/>
            <p:nvPr/>
          </p:nvGrpSpPr>
          <p:grpSpPr>
            <a:xfrm>
              <a:off x="1139576" y="1451653"/>
              <a:ext cx="2741920" cy="2171648"/>
              <a:chOff x="6328726" y="268400"/>
              <a:chExt cx="1863097" cy="1475405"/>
            </a:xfrm>
          </p:grpSpPr>
          <p:sp>
            <p:nvSpPr>
              <p:cNvPr id="976" name="Google Shape;976;p3"/>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3"/>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3"/>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3"/>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3"/>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p3"/>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p3"/>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p3"/>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4" name="Google Shape;984;p3"/>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3"/>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3"/>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3"/>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p3"/>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9" name="Google Shape;989;p3"/>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3"/>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3"/>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3"/>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3"/>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3"/>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3"/>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3"/>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3"/>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3"/>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3"/>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3"/>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3"/>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3"/>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3"/>
              <p:cNvSpPr/>
              <p:nvPr/>
            </p:nvSpPr>
            <p:spPr>
              <a:xfrm>
                <a:off x="6752888" y="1640865"/>
                <a:ext cx="1008694" cy="102940"/>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04" name="Google Shape;1004;p3"/>
            <p:cNvGrpSpPr/>
            <p:nvPr/>
          </p:nvGrpSpPr>
          <p:grpSpPr>
            <a:xfrm>
              <a:off x="1079546" y="3579305"/>
              <a:ext cx="2655916" cy="567212"/>
              <a:chOff x="6348934" y="3696877"/>
              <a:chExt cx="2020169" cy="431438"/>
            </a:xfrm>
          </p:grpSpPr>
          <p:sp>
            <p:nvSpPr>
              <p:cNvPr id="1005" name="Google Shape;1005;p3"/>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3"/>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3"/>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3"/>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9" name="Google Shape;1009;p3"/>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p3"/>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3"/>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3"/>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3"/>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3"/>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3"/>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3"/>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3"/>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chemeClr val="accent3"/>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018" name="Google Shape;1018;p3"/>
          <p:cNvSpPr/>
          <p:nvPr/>
        </p:nvSpPr>
        <p:spPr>
          <a:xfrm>
            <a:off x="4206630" y="853318"/>
            <a:ext cx="4551600" cy="2167800"/>
          </a:xfrm>
          <a:prstGeom prst="upArrowCallout">
            <a:avLst>
              <a:gd name="adj1" fmla="val 25000"/>
              <a:gd name="adj2" fmla="val 25000"/>
              <a:gd name="adj3" fmla="val 25000"/>
              <a:gd name="adj4" fmla="val 64977"/>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800" b="1" i="0" u="none" strike="noStrike" cap="none">
                <a:latin typeface="Caveat"/>
                <a:ea typeface="Caveat"/>
                <a:cs typeface="Caveat"/>
                <a:sym typeface="Caveat"/>
              </a:rPr>
              <a:t>recordar que se debe citar tanto la inscripción del dominio como la anotación de la medida cautelar que se pretende ampliar</a:t>
            </a:r>
            <a:r>
              <a:rPr lang="en" sz="1800" b="0" i="0" u="none" strike="noStrike" cap="none">
                <a:latin typeface="Caveat"/>
                <a:ea typeface="Caveat"/>
                <a:cs typeface="Caveat"/>
                <a:sym typeface="Caveat"/>
              </a:rPr>
              <a:t>… (y que esto es también aplicable para los casos de conversión, sustitución, reinscripción y aclaración de cualquier medida cautelar</a:t>
            </a:r>
            <a:r>
              <a:rPr lang="en" sz="1800">
                <a:latin typeface="Caveat"/>
                <a:ea typeface="Caveat"/>
                <a:cs typeface="Caveat"/>
                <a:sym typeface="Caveat"/>
              </a:rPr>
              <a:t>)</a:t>
            </a:r>
            <a:endParaRPr sz="1800" b="0" i="0" u="none" strike="noStrike" cap="none">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022"/>
        <p:cNvGrpSpPr/>
        <p:nvPr/>
      </p:nvGrpSpPr>
      <p:grpSpPr>
        <a:xfrm>
          <a:off x="0" y="0"/>
          <a:ext cx="0" cy="0"/>
          <a:chOff x="0" y="0"/>
          <a:chExt cx="0" cy="0"/>
        </a:xfrm>
      </p:grpSpPr>
      <p:grpSp>
        <p:nvGrpSpPr>
          <p:cNvPr id="1023" name="Google Shape;1023;p4"/>
          <p:cNvGrpSpPr/>
          <p:nvPr/>
        </p:nvGrpSpPr>
        <p:grpSpPr>
          <a:xfrm>
            <a:off x="5755702" y="1265077"/>
            <a:ext cx="664633" cy="664286"/>
            <a:chOff x="6212418" y="1482331"/>
            <a:chExt cx="627249" cy="626921"/>
          </a:xfrm>
        </p:grpSpPr>
        <p:sp>
          <p:nvSpPr>
            <p:cNvPr id="1024" name="Google Shape;1024;p4"/>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4"/>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26" name="Google Shape;1026;p4"/>
          <p:cNvGrpSpPr/>
          <p:nvPr/>
        </p:nvGrpSpPr>
        <p:grpSpPr>
          <a:xfrm rot="6978379">
            <a:off x="2644988" y="3868276"/>
            <a:ext cx="664657" cy="664310"/>
            <a:chOff x="6212418" y="1482331"/>
            <a:chExt cx="627249" cy="626921"/>
          </a:xfrm>
        </p:grpSpPr>
        <p:sp>
          <p:nvSpPr>
            <p:cNvPr id="1027" name="Google Shape;1027;p4"/>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4"/>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29" name="Google Shape;1029;p4"/>
          <p:cNvSpPr txBox="1">
            <a:spLocks noGrp="1"/>
          </p:cNvSpPr>
          <p:nvPr>
            <p:ph type="title"/>
          </p:nvPr>
        </p:nvSpPr>
        <p:spPr>
          <a:xfrm>
            <a:off x="164386" y="152400"/>
            <a:ext cx="7294800" cy="48387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SzPts val="3600"/>
              <a:buNone/>
            </a:pPr>
            <a:r>
              <a:rPr lang="en" sz="1800" u="sng" dirty="0">
                <a:solidFill>
                  <a:srgbClr val="000000"/>
                </a:solidFill>
                <a:latin typeface="Caveat"/>
                <a:ea typeface="Caveat"/>
                <a:cs typeface="Caveat"/>
                <a:sym typeface="Caveat"/>
              </a:rPr>
              <a:t>Art. 12: </a:t>
            </a:r>
            <a:r>
              <a:rPr lang="en" sz="1800" b="0" dirty="0">
                <a:solidFill>
                  <a:srgbClr val="000000"/>
                </a:solidFill>
                <a:latin typeface="Caveat"/>
                <a:ea typeface="Caveat"/>
                <a:cs typeface="Caveat"/>
                <a:sym typeface="Caveat"/>
              </a:rPr>
              <a:t>Si se solicitare reinscripción, conversión y/o transformación de una medida vigente por un MONTO MAYOR a la traba original          se reinscribirá  la medida por el monto original y se trabará NUEVO EMBARGO por la ampliación          quedando registralmente vigentes ambas medidas cautelares</a:t>
            </a:r>
            <a:br>
              <a:rPr lang="en" sz="1800" b="0" dirty="0">
                <a:solidFill>
                  <a:srgbClr val="000000"/>
                </a:solidFill>
                <a:latin typeface="Caveat"/>
                <a:ea typeface="Caveat"/>
                <a:cs typeface="Caveat"/>
                <a:sym typeface="Caveat"/>
              </a:rPr>
            </a:br>
            <a:r>
              <a:rPr lang="en" sz="1800" u="sng" dirty="0">
                <a:solidFill>
                  <a:srgbClr val="000000"/>
                </a:solidFill>
                <a:latin typeface="Caveat"/>
                <a:ea typeface="Caveat"/>
                <a:cs typeface="Caveat"/>
                <a:sym typeface="Caveat"/>
              </a:rPr>
              <a:t/>
            </a:r>
            <a:br>
              <a:rPr lang="en" sz="1800" u="sng" dirty="0">
                <a:solidFill>
                  <a:srgbClr val="000000"/>
                </a:solidFill>
                <a:latin typeface="Caveat"/>
                <a:ea typeface="Caveat"/>
                <a:cs typeface="Caveat"/>
                <a:sym typeface="Caveat"/>
              </a:rPr>
            </a:br>
            <a:r>
              <a:rPr lang="en" sz="1800" u="sng" dirty="0">
                <a:solidFill>
                  <a:srgbClr val="000000"/>
                </a:solidFill>
                <a:latin typeface="Caveat"/>
                <a:ea typeface="Caveat"/>
                <a:cs typeface="Caveat"/>
                <a:sym typeface="Caveat"/>
              </a:rPr>
              <a:t>LEVANTAMIENTO DE MEDIDAS CAUTELARES:</a:t>
            </a:r>
            <a:br>
              <a:rPr lang="en" sz="1800" u="sng"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Art. 1 inc. F</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Art. 8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Art. 14 (para el caso de medidas cautelares sobre inmuebles)</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Art. 16 (para el caso de medidas cautelares sobre las personas)</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Ordenado por el mismo juzgado y en los mismo autos: si no existiese esa coincidencia, corresponderá indicar la causa legal que lo justifica</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u="sng" dirty="0">
                <a:solidFill>
                  <a:srgbClr val="000000"/>
                </a:solidFill>
                <a:latin typeface="Caveat"/>
                <a:ea typeface="Caveat"/>
                <a:cs typeface="Caveat"/>
                <a:sym typeface="Caveat"/>
              </a:rPr>
              <a:t>Art. 17: </a:t>
            </a:r>
            <a:r>
              <a:rPr lang="en" sz="1800" b="0" dirty="0">
                <a:solidFill>
                  <a:srgbClr val="000000"/>
                </a:solidFill>
                <a:latin typeface="Caveat"/>
                <a:ea typeface="Caveat"/>
                <a:cs typeface="Caveat"/>
                <a:sym typeface="Caveat"/>
              </a:rPr>
              <a:t>Levantamiento al sólo efecto de escriturar</a:t>
            </a:r>
            <a:endParaRPr sz="4700">
              <a:solidFill>
                <a:srgbClr val="000000"/>
              </a:solidFill>
            </a:endParaRPr>
          </a:p>
        </p:txBody>
      </p:sp>
      <p:grpSp>
        <p:nvGrpSpPr>
          <p:cNvPr id="1030" name="Google Shape;1030;p4"/>
          <p:cNvGrpSpPr/>
          <p:nvPr/>
        </p:nvGrpSpPr>
        <p:grpSpPr>
          <a:xfrm>
            <a:off x="7243281" y="3729519"/>
            <a:ext cx="1684962" cy="1413981"/>
            <a:chOff x="6113525" y="2551037"/>
            <a:chExt cx="2840246" cy="2226338"/>
          </a:xfrm>
        </p:grpSpPr>
        <p:sp>
          <p:nvSpPr>
            <p:cNvPr id="1031" name="Google Shape;1031;p4"/>
            <p:cNvSpPr/>
            <p:nvPr/>
          </p:nvSpPr>
          <p:spPr>
            <a:xfrm>
              <a:off x="6113525" y="4608500"/>
              <a:ext cx="2787691" cy="168875"/>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32" name="Google Shape;1032;p4"/>
            <p:cNvGrpSpPr/>
            <p:nvPr/>
          </p:nvGrpSpPr>
          <p:grpSpPr>
            <a:xfrm>
              <a:off x="6211851" y="2551037"/>
              <a:ext cx="2741920" cy="2134502"/>
              <a:chOff x="6328726" y="268400"/>
              <a:chExt cx="1863097" cy="1450168"/>
            </a:xfrm>
          </p:grpSpPr>
          <p:sp>
            <p:nvSpPr>
              <p:cNvPr id="1033" name="Google Shape;1033;p4"/>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4"/>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4"/>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4"/>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4"/>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4"/>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4"/>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4"/>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4"/>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4"/>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4"/>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4"/>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4"/>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4"/>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4"/>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4"/>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9" name="Google Shape;1049;p4"/>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p4"/>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4"/>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4"/>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4"/>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4"/>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4"/>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4"/>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4"/>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4"/>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4"/>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4"/>
              <p:cNvSpPr/>
              <p:nvPr/>
            </p:nvSpPr>
            <p:spPr>
              <a:xfrm>
                <a:off x="6752887" y="1640874"/>
                <a:ext cx="1008694" cy="20495"/>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061" name="Google Shape;1061;p4"/>
          <p:cNvSpPr/>
          <p:nvPr/>
        </p:nvSpPr>
        <p:spPr>
          <a:xfrm>
            <a:off x="3751712" y="588636"/>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62" name="Google Shape;1062;p4"/>
          <p:cNvSpPr/>
          <p:nvPr/>
        </p:nvSpPr>
        <p:spPr>
          <a:xfrm>
            <a:off x="4942503" y="910518"/>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63" name="Google Shape;1063;p4"/>
          <p:cNvSpPr/>
          <p:nvPr/>
        </p:nvSpPr>
        <p:spPr>
          <a:xfrm>
            <a:off x="5457494" y="1951977"/>
            <a:ext cx="298200" cy="1479600"/>
          </a:xfrm>
          <a:prstGeom prst="rightBrace">
            <a:avLst>
              <a:gd name="adj1" fmla="val 8333"/>
              <a:gd name="adj2" fmla="val 50000"/>
            </a:avLst>
          </a:prstGeom>
          <a:noFill/>
          <a:ln w="44450" cap="flat" cmpd="sng">
            <a:solidFill>
              <a:srgbClr val="EAC7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64" name="Google Shape;1064;p4"/>
          <p:cNvSpPr/>
          <p:nvPr/>
        </p:nvSpPr>
        <p:spPr>
          <a:xfrm>
            <a:off x="5889966" y="2116376"/>
            <a:ext cx="2928000" cy="1150800"/>
          </a:xfrm>
          <a:prstGeom prst="leftArrowCallout">
            <a:avLst>
              <a:gd name="adj1" fmla="val 25000"/>
              <a:gd name="adj2" fmla="val 25000"/>
              <a:gd name="adj3" fmla="val 25000"/>
              <a:gd name="adj4" fmla="val 64977"/>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800">
                <a:latin typeface="Caveat"/>
                <a:ea typeface="Caveat"/>
                <a:cs typeface="Caveat"/>
                <a:sym typeface="Caveat"/>
              </a:rPr>
              <a:t>e</a:t>
            </a:r>
            <a:r>
              <a:rPr lang="en" sz="1800" b="0" i="0" u="none" strike="noStrike" cap="none">
                <a:latin typeface="Caveat"/>
                <a:ea typeface="Caveat"/>
                <a:cs typeface="Caveat"/>
                <a:sym typeface="Caveat"/>
              </a:rPr>
              <a:t>xigen consignar la inscripción de la medida que se pretende levantar</a:t>
            </a:r>
            <a:endParaRPr sz="1800" b="0" i="0" u="none" strike="noStrike" cap="none">
              <a:latin typeface="Caveat"/>
              <a:ea typeface="Caveat"/>
              <a:cs typeface="Caveat"/>
              <a:sym typeface="Cave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068"/>
        <p:cNvGrpSpPr/>
        <p:nvPr/>
      </p:nvGrpSpPr>
      <p:grpSpPr>
        <a:xfrm>
          <a:off x="0" y="0"/>
          <a:ext cx="0" cy="0"/>
          <a:chOff x="0" y="0"/>
          <a:chExt cx="0" cy="0"/>
        </a:xfrm>
      </p:grpSpPr>
      <p:sp>
        <p:nvSpPr>
          <p:cNvPr id="1069" name="Google Shape;1069;p8"/>
          <p:cNvSpPr txBox="1">
            <a:spLocks noGrp="1"/>
          </p:cNvSpPr>
          <p:nvPr>
            <p:ph type="ctrTitle"/>
          </p:nvPr>
        </p:nvSpPr>
        <p:spPr>
          <a:xfrm flipH="1">
            <a:off x="2571400" y="0"/>
            <a:ext cx="6441900" cy="5180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1800" u="sng" dirty="0">
                <a:solidFill>
                  <a:srgbClr val="000000"/>
                </a:solidFill>
                <a:latin typeface="Caveat"/>
                <a:ea typeface="Caveat"/>
                <a:cs typeface="Caveat"/>
                <a:sym typeface="Caveat"/>
              </a:rPr>
              <a:t>Art. 18:</a:t>
            </a:r>
            <a:r>
              <a:rPr lang="en" sz="1800" dirty="0">
                <a:solidFill>
                  <a:srgbClr val="000000"/>
                </a:solidFill>
                <a:latin typeface="Caveat"/>
                <a:ea typeface="Caveat"/>
                <a:cs typeface="Caveat"/>
                <a:sym typeface="Caveat"/>
              </a:rPr>
              <a:t>  ANOTACIÓN DE LITIS EN EL PROCESO DE PRESCRIPCIÓN ADQUISITIVA</a:t>
            </a:r>
            <a:br>
              <a:rPr lang="en" sz="180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Se tomará razón como medida cautelar de “anotación de litis” la notificación del juicio de conformidad con lo dispuesto por el Art. 1.905 del C.C.y C</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dirty="0">
                <a:solidFill>
                  <a:srgbClr val="000000"/>
                </a:solidFill>
                <a:latin typeface="Caveat"/>
                <a:ea typeface="Caveat"/>
                <a:cs typeface="Caveat"/>
                <a:sym typeface="Caveat"/>
              </a:rPr>
              <a:t>-Inc. c: “</a:t>
            </a:r>
            <a:r>
              <a:rPr lang="en" sz="1800" b="0" dirty="0">
                <a:solidFill>
                  <a:srgbClr val="000000"/>
                </a:solidFill>
                <a:latin typeface="Caveat"/>
                <a:ea typeface="Caveat"/>
                <a:cs typeface="Caveat"/>
                <a:sym typeface="Caveat"/>
              </a:rPr>
              <a:t>INDICAR LOS DATOS DE INDIVIDUALIZACIÓN DEL INMUEBLE, ESTO ES: UBICACIÓN, DESIGNACIÓN CONFORME AL PLANO DE MENSURA  CONFECCIONADO AL EFECTO – PARCELA Y MANZANA – SUPERFICIE Y NÚMERO DE PLANO”.</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t>
            </a:r>
            <a:r>
              <a:rPr lang="en" sz="1800" dirty="0">
                <a:solidFill>
                  <a:srgbClr val="000000"/>
                </a:solidFill>
                <a:latin typeface="Caveat"/>
                <a:ea typeface="Caveat"/>
                <a:cs typeface="Caveat"/>
                <a:sym typeface="Caveat"/>
              </a:rPr>
              <a:t>Inc. d: </a:t>
            </a:r>
            <a:r>
              <a:rPr lang="en" sz="1800" b="0" dirty="0">
                <a:solidFill>
                  <a:srgbClr val="000000"/>
                </a:solidFill>
                <a:latin typeface="Caveat"/>
                <a:ea typeface="Caveat"/>
                <a:cs typeface="Caveat"/>
                <a:sym typeface="Caveat"/>
              </a:rPr>
              <a:t>copia simple del plano        no se exige desde el año 2022 (Ley V-1073-2022) - digitalización de las mensuras</a:t>
            </a:r>
            <a:br>
              <a:rPr lang="en" sz="1800" b="0" dirty="0">
                <a:solidFill>
                  <a:srgbClr val="000000"/>
                </a:solidFill>
                <a:latin typeface="Caveat"/>
                <a:ea typeface="Caveat"/>
                <a:cs typeface="Caveat"/>
                <a:sym typeface="Caveat"/>
              </a:rPr>
            </a:br>
            <a:r>
              <a:rPr lang="en" sz="1800" b="0" dirty="0">
                <a:solidFill>
                  <a:srgbClr val="000000"/>
                </a:solidFill>
                <a:latin typeface="Caveat"/>
                <a:ea typeface="Caveat"/>
                <a:cs typeface="Caveat"/>
                <a:sym typeface="Caveat"/>
              </a:rPr>
              <a:t/>
            </a:r>
            <a:br>
              <a:rPr lang="en" sz="1800" b="0" dirty="0">
                <a:solidFill>
                  <a:srgbClr val="000000"/>
                </a:solidFill>
                <a:latin typeface="Caveat"/>
                <a:ea typeface="Caveat"/>
                <a:cs typeface="Caveat"/>
                <a:sym typeface="Caveat"/>
              </a:rPr>
            </a:br>
            <a:r>
              <a:rPr lang="en" sz="1800" u="sng" dirty="0">
                <a:solidFill>
                  <a:srgbClr val="000000"/>
                </a:solidFill>
                <a:latin typeface="Caveat"/>
                <a:ea typeface="Caveat"/>
                <a:cs typeface="Caveat"/>
                <a:sym typeface="Caveat"/>
              </a:rPr>
              <a:t>Arts. 26 y 27: </a:t>
            </a:r>
            <a:r>
              <a:rPr lang="en" sz="1800" b="0" dirty="0">
                <a:solidFill>
                  <a:srgbClr val="000000"/>
                </a:solidFill>
                <a:latin typeface="Caveat"/>
                <a:ea typeface="Caveat"/>
                <a:cs typeface="Caveat"/>
                <a:sym typeface="Caveat"/>
              </a:rPr>
              <a:t>OFICIOS PROVENIENTES DE EXTRAÑA JURISDICCIÓN – Ley Nacional Nº 22.172 / Ley Provincial Nº IV-091-2004        caso de los juzgados nacionales y federales</a:t>
            </a:r>
            <a:r>
              <a:rPr lang="en" sz="1800" dirty="0">
                <a:latin typeface="Caveat"/>
                <a:ea typeface="Caveat"/>
                <a:cs typeface="Caveat"/>
                <a:sym typeface="Caveat"/>
              </a:rPr>
              <a:t/>
            </a:r>
            <a:br>
              <a:rPr lang="en" sz="1800" dirty="0">
                <a:latin typeface="Caveat"/>
                <a:ea typeface="Caveat"/>
                <a:cs typeface="Caveat"/>
                <a:sym typeface="Caveat"/>
              </a:rPr>
            </a:br>
            <a:endParaRPr sz="1800">
              <a:latin typeface="Caveat"/>
              <a:ea typeface="Caveat"/>
              <a:cs typeface="Caveat"/>
              <a:sym typeface="Caveat"/>
            </a:endParaRPr>
          </a:p>
        </p:txBody>
      </p:sp>
      <p:grpSp>
        <p:nvGrpSpPr>
          <p:cNvPr id="1070" name="Google Shape;1070;p8"/>
          <p:cNvGrpSpPr/>
          <p:nvPr/>
        </p:nvGrpSpPr>
        <p:grpSpPr>
          <a:xfrm>
            <a:off x="232261" y="2640458"/>
            <a:ext cx="2264360" cy="2364082"/>
            <a:chOff x="524550" y="611191"/>
            <a:chExt cx="3980294" cy="4166810"/>
          </a:xfrm>
        </p:grpSpPr>
        <p:grpSp>
          <p:nvGrpSpPr>
            <p:cNvPr id="1071" name="Google Shape;1071;p8"/>
            <p:cNvGrpSpPr/>
            <p:nvPr/>
          </p:nvGrpSpPr>
          <p:grpSpPr>
            <a:xfrm flipH="1">
              <a:off x="3840211" y="2972930"/>
              <a:ext cx="664633" cy="664286"/>
              <a:chOff x="6212418" y="1482331"/>
              <a:chExt cx="627249" cy="626921"/>
            </a:xfrm>
          </p:grpSpPr>
          <p:sp>
            <p:nvSpPr>
              <p:cNvPr id="1072" name="Google Shape;1072;p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74" name="Google Shape;1074;p8"/>
            <p:cNvGrpSpPr/>
            <p:nvPr/>
          </p:nvGrpSpPr>
          <p:grpSpPr>
            <a:xfrm flipH="1">
              <a:off x="998552" y="611191"/>
              <a:ext cx="796319" cy="916625"/>
              <a:chOff x="7561645" y="307000"/>
              <a:chExt cx="813317" cy="936192"/>
            </a:xfrm>
          </p:grpSpPr>
          <p:sp>
            <p:nvSpPr>
              <p:cNvPr id="1075" name="Google Shape;1075;p8"/>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8"/>
              <p:cNvSpPr/>
              <p:nvPr/>
            </p:nvSpPr>
            <p:spPr>
              <a:xfrm>
                <a:off x="7561645"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77" name="Google Shape;1077;p8"/>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78" name="Google Shape;1078;p8"/>
            <p:cNvGrpSpPr/>
            <p:nvPr/>
          </p:nvGrpSpPr>
          <p:grpSpPr>
            <a:xfrm>
              <a:off x="813848" y="4145244"/>
              <a:ext cx="2655916" cy="566303"/>
              <a:chOff x="6098010" y="4127346"/>
              <a:chExt cx="2020169" cy="430747"/>
            </a:xfrm>
          </p:grpSpPr>
          <p:sp>
            <p:nvSpPr>
              <p:cNvPr id="1079" name="Google Shape;1079;p8"/>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8"/>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8"/>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8"/>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8"/>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8"/>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8"/>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8"/>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8"/>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8"/>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8"/>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8"/>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8"/>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8"/>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8"/>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4" name="Google Shape;1094;p8"/>
            <p:cNvGrpSpPr/>
            <p:nvPr/>
          </p:nvGrpSpPr>
          <p:grpSpPr>
            <a:xfrm>
              <a:off x="1139576" y="1451653"/>
              <a:ext cx="2741920" cy="2171648"/>
              <a:chOff x="6328726" y="268400"/>
              <a:chExt cx="1863097" cy="1475405"/>
            </a:xfrm>
          </p:grpSpPr>
          <p:sp>
            <p:nvSpPr>
              <p:cNvPr id="1095" name="Google Shape;1095;p8"/>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8"/>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8"/>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8"/>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8"/>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8"/>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8"/>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8"/>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8"/>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8"/>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8"/>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8"/>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8"/>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8"/>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8"/>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8"/>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8"/>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p8"/>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3" name="Google Shape;1113;p8"/>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8"/>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8"/>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6" name="Google Shape;1116;p8"/>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8"/>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8"/>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9" name="Google Shape;1119;p8"/>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8"/>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8"/>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8"/>
              <p:cNvSpPr/>
              <p:nvPr/>
            </p:nvSpPr>
            <p:spPr>
              <a:xfrm>
                <a:off x="6752888" y="1640865"/>
                <a:ext cx="1008694" cy="102940"/>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3" name="Google Shape;1123;p8"/>
            <p:cNvGrpSpPr/>
            <p:nvPr/>
          </p:nvGrpSpPr>
          <p:grpSpPr>
            <a:xfrm>
              <a:off x="1079546" y="3579305"/>
              <a:ext cx="2655916" cy="567212"/>
              <a:chOff x="6348934" y="3696877"/>
              <a:chExt cx="2020169" cy="431438"/>
            </a:xfrm>
          </p:grpSpPr>
          <p:sp>
            <p:nvSpPr>
              <p:cNvPr id="1124" name="Google Shape;1124;p8"/>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8"/>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8"/>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8"/>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8"/>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8"/>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p8"/>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1" name="Google Shape;1131;p8"/>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2" name="Google Shape;1132;p8"/>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3" name="Google Shape;1133;p8"/>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8"/>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8"/>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8"/>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chemeClr val="accent3"/>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137" name="Google Shape;1137;p8"/>
          <p:cNvSpPr/>
          <p:nvPr/>
        </p:nvSpPr>
        <p:spPr>
          <a:xfrm>
            <a:off x="5093305" y="3338419"/>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38" name="Google Shape;1138;p8"/>
          <p:cNvSpPr/>
          <p:nvPr/>
        </p:nvSpPr>
        <p:spPr>
          <a:xfrm>
            <a:off x="7268124" y="4589807"/>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42"/>
        <p:cNvGrpSpPr/>
        <p:nvPr/>
      </p:nvGrpSpPr>
      <p:grpSpPr>
        <a:xfrm>
          <a:off x="0" y="0"/>
          <a:ext cx="0" cy="0"/>
          <a:chOff x="0" y="0"/>
          <a:chExt cx="0" cy="0"/>
        </a:xfrm>
      </p:grpSpPr>
      <p:grpSp>
        <p:nvGrpSpPr>
          <p:cNvPr id="1143" name="Google Shape;1143;p9"/>
          <p:cNvGrpSpPr/>
          <p:nvPr/>
        </p:nvGrpSpPr>
        <p:grpSpPr>
          <a:xfrm>
            <a:off x="5755702" y="1265077"/>
            <a:ext cx="664633" cy="664286"/>
            <a:chOff x="6212418" y="1482331"/>
            <a:chExt cx="627249" cy="626921"/>
          </a:xfrm>
        </p:grpSpPr>
        <p:sp>
          <p:nvSpPr>
            <p:cNvPr id="1144" name="Google Shape;1144;p9"/>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9"/>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46" name="Google Shape;1146;p9"/>
          <p:cNvGrpSpPr/>
          <p:nvPr/>
        </p:nvGrpSpPr>
        <p:grpSpPr>
          <a:xfrm rot="6978379">
            <a:off x="2644988" y="3868276"/>
            <a:ext cx="664657" cy="664310"/>
            <a:chOff x="6212418" y="1482331"/>
            <a:chExt cx="627249" cy="626921"/>
          </a:xfrm>
        </p:grpSpPr>
        <p:sp>
          <p:nvSpPr>
            <p:cNvPr id="1147" name="Google Shape;1147;p9"/>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9"/>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49" name="Google Shape;1149;p9"/>
          <p:cNvSpPr txBox="1">
            <a:spLocks noGrp="1"/>
          </p:cNvSpPr>
          <p:nvPr>
            <p:ph type="title"/>
          </p:nvPr>
        </p:nvSpPr>
        <p:spPr>
          <a:xfrm>
            <a:off x="164386" y="304899"/>
            <a:ext cx="8979613" cy="4708889"/>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SzPts val="3600"/>
              <a:buNone/>
            </a:pPr>
            <a:endParaRPr sz="4700"/>
          </a:p>
        </p:txBody>
      </p:sp>
      <p:sp>
        <p:nvSpPr>
          <p:cNvPr id="1150" name="Google Shape;1150;p9"/>
          <p:cNvSpPr/>
          <p:nvPr/>
        </p:nvSpPr>
        <p:spPr>
          <a:xfrm>
            <a:off x="1315425" y="2808225"/>
            <a:ext cx="2357424" cy="384318"/>
          </a:xfrm>
          <a:prstGeom prst="flowChartTerminator">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1151" name="Google Shape;1151;p9"/>
          <p:cNvSpPr/>
          <p:nvPr/>
        </p:nvSpPr>
        <p:spPr>
          <a:xfrm>
            <a:off x="1352375" y="2778675"/>
            <a:ext cx="2283552" cy="450792"/>
          </a:xfrm>
          <a:prstGeom prst="flowChartTerminator">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graphicFrame>
        <p:nvGraphicFramePr>
          <p:cNvPr id="1152" name="Google Shape;1152;p9"/>
          <p:cNvGraphicFramePr>
            <a:graphicFrameLocks noSelect="1"/>
          </p:cNvGraphicFramePr>
          <p:nvPr/>
        </p:nvGraphicFramePr>
        <p:xfrm>
          <a:off x="347325" y="110850"/>
          <a:ext cx="8461649" cy="4929775"/>
        </p:xfrm>
        <a:graphic>
          <a:graphicData uri="http://schemas.openxmlformats.org/presentationml/2006/ole">
            <p:oleObj spid="_x0000_m1026" r:id="rId4" imgW="0" imgH="0" progId="Acrobat.Document.DC">
              <p:embed/>
            </p:oleObj>
          </a:graphicData>
        </a:graphic>
      </p:graphicFrame>
      <p:sp>
        <p:nvSpPr>
          <p:cNvPr id="1153" name="Google Shape;1153;p9"/>
          <p:cNvSpPr/>
          <p:nvPr/>
        </p:nvSpPr>
        <p:spPr>
          <a:xfrm>
            <a:off x="5126800" y="1138075"/>
            <a:ext cx="3421200" cy="341400"/>
          </a:xfrm>
          <a:prstGeom prst="rect">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12 Rectángulo"/>
          <p:cNvSpPr/>
          <p:nvPr/>
        </p:nvSpPr>
        <p:spPr>
          <a:xfrm>
            <a:off x="5183841" y="1230406"/>
            <a:ext cx="3247465" cy="28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Rectángulo"/>
          <p:cNvSpPr/>
          <p:nvPr/>
        </p:nvSpPr>
        <p:spPr>
          <a:xfrm>
            <a:off x="5116606" y="1210235"/>
            <a:ext cx="3321423" cy="302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5123329" y="1230406"/>
            <a:ext cx="3307977" cy="28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57"/>
        <p:cNvGrpSpPr/>
        <p:nvPr/>
      </p:nvGrpSpPr>
      <p:grpSpPr>
        <a:xfrm>
          <a:off x="0" y="0"/>
          <a:ext cx="0" cy="0"/>
          <a:chOff x="0" y="0"/>
          <a:chExt cx="0" cy="0"/>
        </a:xfrm>
      </p:grpSpPr>
      <p:grpSp>
        <p:nvGrpSpPr>
          <p:cNvPr id="1158" name="Google Shape;1158;p10"/>
          <p:cNvGrpSpPr/>
          <p:nvPr/>
        </p:nvGrpSpPr>
        <p:grpSpPr>
          <a:xfrm>
            <a:off x="442803" y="3752998"/>
            <a:ext cx="1606426" cy="950780"/>
            <a:chOff x="5880362" y="3598060"/>
            <a:chExt cx="2472947" cy="1120542"/>
          </a:xfrm>
        </p:grpSpPr>
        <p:sp>
          <p:nvSpPr>
            <p:cNvPr id="1159" name="Google Shape;1159;p10"/>
            <p:cNvSpPr/>
            <p:nvPr/>
          </p:nvSpPr>
          <p:spPr>
            <a:xfrm>
              <a:off x="5880362" y="4477376"/>
              <a:ext cx="2472947" cy="241226"/>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60" name="Google Shape;1160;p10"/>
            <p:cNvGrpSpPr/>
            <p:nvPr/>
          </p:nvGrpSpPr>
          <p:grpSpPr>
            <a:xfrm>
              <a:off x="6105081" y="3598060"/>
              <a:ext cx="2023510" cy="1010406"/>
              <a:chOff x="813848" y="3252688"/>
              <a:chExt cx="2921615" cy="1458860"/>
            </a:xfrm>
          </p:grpSpPr>
          <p:grpSp>
            <p:nvGrpSpPr>
              <p:cNvPr id="1161" name="Google Shape;1161;p10"/>
              <p:cNvGrpSpPr/>
              <p:nvPr/>
            </p:nvGrpSpPr>
            <p:grpSpPr>
              <a:xfrm>
                <a:off x="813849" y="4145245"/>
                <a:ext cx="2655916" cy="566303"/>
                <a:chOff x="6098010" y="4127346"/>
                <a:chExt cx="2020169" cy="430747"/>
              </a:xfrm>
            </p:grpSpPr>
            <p:sp>
              <p:nvSpPr>
                <p:cNvPr id="1162" name="Google Shape;1162;p10"/>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10"/>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4" name="Google Shape;1164;p10"/>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10"/>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10"/>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7" name="Google Shape;1167;p10"/>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8" name="Google Shape;1168;p10"/>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10"/>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0" name="Google Shape;1170;p10"/>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1" name="Google Shape;1171;p10"/>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10"/>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3" name="Google Shape;1173;p10"/>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4" name="Google Shape;1174;p10"/>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10"/>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6" name="Google Shape;1176;p10"/>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7" name="Google Shape;1177;p10"/>
              <p:cNvGrpSpPr/>
              <p:nvPr/>
            </p:nvGrpSpPr>
            <p:grpSpPr>
              <a:xfrm>
                <a:off x="1079547" y="3579301"/>
                <a:ext cx="2655916" cy="567211"/>
                <a:chOff x="6348934" y="3696877"/>
                <a:chExt cx="2020169" cy="431438"/>
              </a:xfrm>
            </p:grpSpPr>
            <p:sp>
              <p:nvSpPr>
                <p:cNvPr id="1178" name="Google Shape;1178;p10"/>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9" name="Google Shape;1179;p10"/>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0" name="Google Shape;1180;p10"/>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10"/>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10"/>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p10"/>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10"/>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5" name="Google Shape;1185;p10"/>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6" name="Google Shape;1186;p10"/>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10"/>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8" name="Google Shape;1188;p10"/>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10"/>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10"/>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1" name="Google Shape;1191;p10"/>
              <p:cNvGrpSpPr/>
              <p:nvPr/>
            </p:nvGrpSpPr>
            <p:grpSpPr>
              <a:xfrm>
                <a:off x="813848" y="3252688"/>
                <a:ext cx="2422504" cy="326613"/>
                <a:chOff x="-3040002" y="2802438"/>
                <a:chExt cx="2422504" cy="326613"/>
              </a:xfrm>
            </p:grpSpPr>
            <p:sp>
              <p:nvSpPr>
                <p:cNvPr id="1192" name="Google Shape;1192;p10"/>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10"/>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4" name="Google Shape;1194;p10"/>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5" name="Google Shape;1195;p10"/>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10"/>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7" name="Google Shape;1197;p10"/>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10"/>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10"/>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10"/>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1" name="Google Shape;1201;p10"/>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10"/>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3" name="Google Shape;1203;p10"/>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4" name="Google Shape;1204;p10"/>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10"/>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6" name="Google Shape;1206;p10"/>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nvGrpSpPr>
          <p:cNvPr id="1207" name="Google Shape;1207;p10"/>
          <p:cNvGrpSpPr/>
          <p:nvPr/>
        </p:nvGrpSpPr>
        <p:grpSpPr>
          <a:xfrm>
            <a:off x="6829314" y="2165688"/>
            <a:ext cx="2049056" cy="2476554"/>
            <a:chOff x="524550" y="534991"/>
            <a:chExt cx="3273253" cy="4140701"/>
          </a:xfrm>
        </p:grpSpPr>
        <p:grpSp>
          <p:nvGrpSpPr>
            <p:cNvPr id="1208" name="Google Shape;1208;p10"/>
            <p:cNvGrpSpPr/>
            <p:nvPr/>
          </p:nvGrpSpPr>
          <p:grpSpPr>
            <a:xfrm>
              <a:off x="1171508" y="534991"/>
              <a:ext cx="1029686" cy="1990299"/>
              <a:chOff x="1171508" y="534991"/>
              <a:chExt cx="1029686" cy="1990299"/>
            </a:xfrm>
          </p:grpSpPr>
          <p:grpSp>
            <p:nvGrpSpPr>
              <p:cNvPr id="1209" name="Google Shape;1209;p10"/>
              <p:cNvGrpSpPr/>
              <p:nvPr/>
            </p:nvGrpSpPr>
            <p:grpSpPr>
              <a:xfrm flipH="1">
                <a:off x="1536561" y="1861004"/>
                <a:ext cx="664633" cy="664286"/>
                <a:chOff x="6212418" y="1482331"/>
                <a:chExt cx="627249" cy="626921"/>
              </a:xfrm>
            </p:grpSpPr>
            <p:sp>
              <p:nvSpPr>
                <p:cNvPr id="1210" name="Google Shape;1210;p10"/>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10"/>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2" name="Google Shape;1212;p10"/>
              <p:cNvGrpSpPr/>
              <p:nvPr/>
            </p:nvGrpSpPr>
            <p:grpSpPr>
              <a:xfrm flipH="1">
                <a:off x="1171508" y="534991"/>
                <a:ext cx="845521" cy="916625"/>
                <a:chOff x="7511392" y="307000"/>
                <a:chExt cx="863570" cy="936192"/>
              </a:xfrm>
            </p:grpSpPr>
            <p:sp>
              <p:nvSpPr>
                <p:cNvPr id="1213" name="Google Shape;1213;p10"/>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10"/>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215" name="Google Shape;1215;p10"/>
            <p:cNvGrpSpPr/>
            <p:nvPr/>
          </p:nvGrpSpPr>
          <p:grpSpPr>
            <a:xfrm>
              <a:off x="524550" y="3150379"/>
              <a:ext cx="3273253" cy="1525313"/>
              <a:chOff x="524550" y="3252688"/>
              <a:chExt cx="3273253" cy="1525313"/>
            </a:xfrm>
          </p:grpSpPr>
          <p:sp>
            <p:nvSpPr>
              <p:cNvPr id="1216" name="Google Shape;1216;p10"/>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17" name="Google Shape;1217;p10"/>
              <p:cNvGrpSpPr/>
              <p:nvPr/>
            </p:nvGrpSpPr>
            <p:grpSpPr>
              <a:xfrm>
                <a:off x="813848" y="3252688"/>
                <a:ext cx="2921615" cy="1458860"/>
                <a:chOff x="813848" y="3252688"/>
                <a:chExt cx="2921615" cy="1458860"/>
              </a:xfrm>
            </p:grpSpPr>
            <p:grpSp>
              <p:nvGrpSpPr>
                <p:cNvPr id="1218" name="Google Shape;1218;p10"/>
                <p:cNvGrpSpPr/>
                <p:nvPr/>
              </p:nvGrpSpPr>
              <p:grpSpPr>
                <a:xfrm>
                  <a:off x="813849" y="4145245"/>
                  <a:ext cx="2655916" cy="566303"/>
                  <a:chOff x="6098010" y="4127346"/>
                  <a:chExt cx="2020169" cy="430747"/>
                </a:xfrm>
              </p:grpSpPr>
              <p:sp>
                <p:nvSpPr>
                  <p:cNvPr id="1219" name="Google Shape;1219;p10"/>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0" name="Google Shape;1220;p10"/>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10"/>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2" name="Google Shape;1222;p10"/>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10"/>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4" name="Google Shape;1224;p10"/>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10"/>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10"/>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7" name="Google Shape;1227;p10"/>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8" name="Google Shape;1228;p10"/>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10"/>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0" name="Google Shape;1230;p10"/>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1" name="Google Shape;1231;p10"/>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2" name="Google Shape;1232;p10"/>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3" name="Google Shape;1233;p10"/>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4" name="Google Shape;1234;p10"/>
                <p:cNvGrpSpPr/>
                <p:nvPr/>
              </p:nvGrpSpPr>
              <p:grpSpPr>
                <a:xfrm>
                  <a:off x="1079547" y="3579301"/>
                  <a:ext cx="2655916" cy="567211"/>
                  <a:chOff x="6348934" y="3696877"/>
                  <a:chExt cx="2020169" cy="431438"/>
                </a:xfrm>
              </p:grpSpPr>
              <p:sp>
                <p:nvSpPr>
                  <p:cNvPr id="1235" name="Google Shape;1235;p10"/>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6" name="Google Shape;1236;p10"/>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7" name="Google Shape;1237;p10"/>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8" name="Google Shape;1238;p10"/>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10"/>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0" name="Google Shape;1240;p10"/>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1" name="Google Shape;1241;p10"/>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2" name="Google Shape;1242;p10"/>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3" name="Google Shape;1243;p10"/>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10"/>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5" name="Google Shape;1245;p10"/>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6" name="Google Shape;1246;p10"/>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7" name="Google Shape;1247;p10"/>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8" name="Google Shape;1248;p10"/>
                <p:cNvGrpSpPr/>
                <p:nvPr/>
              </p:nvGrpSpPr>
              <p:grpSpPr>
                <a:xfrm>
                  <a:off x="813848" y="3252688"/>
                  <a:ext cx="2422504" cy="326613"/>
                  <a:chOff x="-3040002" y="2802438"/>
                  <a:chExt cx="2422504" cy="326613"/>
                </a:xfrm>
              </p:grpSpPr>
              <p:sp>
                <p:nvSpPr>
                  <p:cNvPr id="1249" name="Google Shape;1249;p10"/>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0" name="Google Shape;1250;p10"/>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1" name="Google Shape;1251;p10"/>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2" name="Google Shape;1252;p10"/>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10"/>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4" name="Google Shape;1254;p10"/>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10"/>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6" name="Google Shape;1256;p10"/>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10"/>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10"/>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10"/>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0" name="Google Shape;1260;p10"/>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10"/>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10"/>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10"/>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1264" name="Google Shape;1264;p10"/>
          <p:cNvSpPr txBox="1">
            <a:spLocks noGrp="1"/>
          </p:cNvSpPr>
          <p:nvPr>
            <p:ph type="ctrTitle"/>
          </p:nvPr>
        </p:nvSpPr>
        <p:spPr>
          <a:xfrm flipH="1">
            <a:off x="442800" y="195450"/>
            <a:ext cx="8421300" cy="475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5200"/>
              <a:buNone/>
            </a:pPr>
            <a:r>
              <a:rPr lang="en" sz="1800" u="sng">
                <a:solidFill>
                  <a:srgbClr val="000000"/>
                </a:solidFill>
                <a:latin typeface="Caveat"/>
                <a:ea typeface="Caveat"/>
                <a:cs typeface="Caveat"/>
                <a:sym typeface="Caveat"/>
              </a:rPr>
              <a:t>Art. 30:</a:t>
            </a:r>
            <a:r>
              <a:rPr lang="en" sz="1800">
                <a:solidFill>
                  <a:srgbClr val="000000"/>
                </a:solidFill>
                <a:latin typeface="Caveat"/>
                <a:ea typeface="Caveat"/>
                <a:cs typeface="Caveat"/>
                <a:sym typeface="Caveat"/>
              </a:rPr>
              <a:t> CAUSALES DE RECHAZO</a:t>
            </a:r>
            <a:br>
              <a:rPr lang="en" sz="180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se consigne en forma incompleta o incorrecta la inscripción de dominio (o no se la consigne)</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no se consigne la anotación de la medida cautelar que se pretende levantar        o el levantamiento sea ordenado por un juzgado distinto del que ordenó la traba de la medida y no se exprese la causa legal que lo motiva</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el oficio carezca de la firma del juez o el secretario del juzgado </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tengan por objeto afectar el 50% del cónyuge no titular</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tengan por objeto afectar derechos y acciones</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se dispongan inhibiciones voluntarias</a:t>
            </a:r>
            <a:br>
              <a:rPr lang="en" sz="1800" b="0">
                <a:solidFill>
                  <a:srgbClr val="000000"/>
                </a:solidFill>
                <a:latin typeface="Caveat"/>
                <a:ea typeface="Caveat"/>
                <a:cs typeface="Caveat"/>
                <a:sym typeface="Caveat"/>
              </a:rPr>
            </a:br>
            <a:r>
              <a:rPr lang="en" sz="1800" b="0">
                <a:solidFill>
                  <a:srgbClr val="000000"/>
                </a:solidFill>
                <a:latin typeface="Caveat"/>
                <a:ea typeface="Caveat"/>
                <a:cs typeface="Caveat"/>
                <a:sym typeface="Caveat"/>
              </a:rPr>
              <a:t>- Cuando, en el caso de inhibición general de bienes, no se cite el nombre y apellido completo de la persona humana o la razón o denominación social y el tipo social que ostentare la persona jurídica</a:t>
            </a:r>
            <a:r>
              <a:rPr lang="en" sz="1800">
                <a:solidFill>
                  <a:srgbClr val="000000"/>
                </a:solidFill>
                <a:latin typeface="Caveat"/>
                <a:ea typeface="Caveat"/>
                <a:cs typeface="Caveat"/>
                <a:sym typeface="Caveat"/>
              </a:rPr>
              <a:t/>
            </a:r>
            <a:br>
              <a:rPr lang="en" sz="1800">
                <a:solidFill>
                  <a:srgbClr val="000000"/>
                </a:solidFill>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r>
              <a:rPr lang="en" sz="1800">
                <a:latin typeface="Caveat"/>
                <a:ea typeface="Caveat"/>
                <a:cs typeface="Caveat"/>
                <a:sym typeface="Caveat"/>
              </a:rPr>
              <a:t/>
            </a:r>
            <a:br>
              <a:rPr lang="en" sz="1800">
                <a:latin typeface="Caveat"/>
                <a:ea typeface="Caveat"/>
                <a:cs typeface="Caveat"/>
                <a:sym typeface="Caveat"/>
              </a:rPr>
            </a:br>
            <a:endParaRPr sz="1800" b="0">
              <a:latin typeface="Caveat"/>
              <a:ea typeface="Caveat"/>
              <a:cs typeface="Caveat"/>
              <a:sym typeface="Caveat"/>
            </a:endParaRPr>
          </a:p>
        </p:txBody>
      </p:sp>
      <p:grpSp>
        <p:nvGrpSpPr>
          <p:cNvPr id="1265" name="Google Shape;1265;p10"/>
          <p:cNvGrpSpPr/>
          <p:nvPr/>
        </p:nvGrpSpPr>
        <p:grpSpPr>
          <a:xfrm rot="10111478">
            <a:off x="7881316" y="2239620"/>
            <a:ext cx="664621" cy="664274"/>
            <a:chOff x="6212418" y="1482331"/>
            <a:chExt cx="627249" cy="626921"/>
          </a:xfrm>
        </p:grpSpPr>
        <p:sp>
          <p:nvSpPr>
            <p:cNvPr id="1266" name="Google Shape;1266;p10"/>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7" name="Google Shape;1267;p10"/>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68" name="Google Shape;1268;p10"/>
          <p:cNvSpPr/>
          <p:nvPr/>
        </p:nvSpPr>
        <p:spPr>
          <a:xfrm>
            <a:off x="7122985" y="1000170"/>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72"/>
        <p:cNvGrpSpPr/>
        <p:nvPr/>
      </p:nvGrpSpPr>
      <p:grpSpPr>
        <a:xfrm>
          <a:off x="0" y="0"/>
          <a:ext cx="0" cy="0"/>
          <a:chOff x="0" y="0"/>
          <a:chExt cx="0" cy="0"/>
        </a:xfrm>
      </p:grpSpPr>
      <p:grpSp>
        <p:nvGrpSpPr>
          <p:cNvPr id="1273" name="Google Shape;1273;p11"/>
          <p:cNvGrpSpPr/>
          <p:nvPr/>
        </p:nvGrpSpPr>
        <p:grpSpPr>
          <a:xfrm>
            <a:off x="5605025" y="501391"/>
            <a:ext cx="3273253" cy="4140701"/>
            <a:chOff x="524550" y="534991"/>
            <a:chExt cx="3273253" cy="4140701"/>
          </a:xfrm>
        </p:grpSpPr>
        <p:grpSp>
          <p:nvGrpSpPr>
            <p:cNvPr id="1274" name="Google Shape;1274;p11"/>
            <p:cNvGrpSpPr/>
            <p:nvPr/>
          </p:nvGrpSpPr>
          <p:grpSpPr>
            <a:xfrm>
              <a:off x="1171502" y="534991"/>
              <a:ext cx="1029692" cy="1990300"/>
              <a:chOff x="1171502" y="534991"/>
              <a:chExt cx="1029692" cy="1990300"/>
            </a:xfrm>
          </p:grpSpPr>
          <p:grpSp>
            <p:nvGrpSpPr>
              <p:cNvPr id="1275" name="Google Shape;1275;p11"/>
              <p:cNvGrpSpPr/>
              <p:nvPr/>
            </p:nvGrpSpPr>
            <p:grpSpPr>
              <a:xfrm flipH="1">
                <a:off x="1536561" y="1861005"/>
                <a:ext cx="664633" cy="664286"/>
                <a:chOff x="6212418" y="1482331"/>
                <a:chExt cx="627249" cy="626921"/>
              </a:xfrm>
            </p:grpSpPr>
            <p:sp>
              <p:nvSpPr>
                <p:cNvPr id="1276" name="Google Shape;1276;p11"/>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7" name="Google Shape;1277;p11"/>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78" name="Google Shape;1278;p11"/>
              <p:cNvGrpSpPr/>
              <p:nvPr/>
            </p:nvGrpSpPr>
            <p:grpSpPr>
              <a:xfrm flipH="1">
                <a:off x="1171502" y="534991"/>
                <a:ext cx="845522" cy="916625"/>
                <a:chOff x="7511392" y="307000"/>
                <a:chExt cx="863570" cy="936192"/>
              </a:xfrm>
            </p:grpSpPr>
            <p:sp>
              <p:nvSpPr>
                <p:cNvPr id="1279" name="Google Shape;1279;p11"/>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0" name="Google Shape;1280;p11"/>
                <p:cNvSpPr/>
                <p:nvPr/>
              </p:nvSpPr>
              <p:spPr>
                <a:xfrm>
                  <a:off x="7511392"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281" name="Google Shape;1281;p11"/>
            <p:cNvGrpSpPr/>
            <p:nvPr/>
          </p:nvGrpSpPr>
          <p:grpSpPr>
            <a:xfrm>
              <a:off x="524550" y="3150379"/>
              <a:ext cx="3273253" cy="1525313"/>
              <a:chOff x="524550" y="3252688"/>
              <a:chExt cx="3273253" cy="1525313"/>
            </a:xfrm>
          </p:grpSpPr>
          <p:sp>
            <p:nvSpPr>
              <p:cNvPr id="1282" name="Google Shape;1282;p11"/>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83" name="Google Shape;1283;p11"/>
              <p:cNvGrpSpPr/>
              <p:nvPr/>
            </p:nvGrpSpPr>
            <p:grpSpPr>
              <a:xfrm>
                <a:off x="813848" y="3252688"/>
                <a:ext cx="2921614" cy="1458859"/>
                <a:chOff x="813848" y="3252688"/>
                <a:chExt cx="2921614" cy="1458859"/>
              </a:xfrm>
            </p:grpSpPr>
            <p:grpSp>
              <p:nvGrpSpPr>
                <p:cNvPr id="1284" name="Google Shape;1284;p11"/>
                <p:cNvGrpSpPr/>
                <p:nvPr/>
              </p:nvGrpSpPr>
              <p:grpSpPr>
                <a:xfrm>
                  <a:off x="813848" y="4145244"/>
                  <a:ext cx="2655916" cy="566303"/>
                  <a:chOff x="6098010" y="4127346"/>
                  <a:chExt cx="2020169" cy="430747"/>
                </a:xfrm>
              </p:grpSpPr>
              <p:sp>
                <p:nvSpPr>
                  <p:cNvPr id="1285" name="Google Shape;1285;p11"/>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6" name="Google Shape;1286;p11"/>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7" name="Google Shape;1287;p11"/>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8" name="Google Shape;1288;p11"/>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9" name="Google Shape;1289;p11"/>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0" name="Google Shape;1290;p11"/>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1" name="Google Shape;1291;p11"/>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2" name="Google Shape;1292;p11"/>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3" name="Google Shape;1293;p11"/>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4" name="Google Shape;1294;p11"/>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5" name="Google Shape;1295;p11"/>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6" name="Google Shape;1296;p11"/>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7" name="Google Shape;1297;p11"/>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8" name="Google Shape;1298;p11"/>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9" name="Google Shape;1299;p11"/>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00" name="Google Shape;1300;p11"/>
                <p:cNvGrpSpPr/>
                <p:nvPr/>
              </p:nvGrpSpPr>
              <p:grpSpPr>
                <a:xfrm>
                  <a:off x="1079546" y="3579305"/>
                  <a:ext cx="2655916" cy="567212"/>
                  <a:chOff x="6348934" y="3696877"/>
                  <a:chExt cx="2020169" cy="431438"/>
                </a:xfrm>
              </p:grpSpPr>
              <p:sp>
                <p:nvSpPr>
                  <p:cNvPr id="1301" name="Google Shape;1301;p11"/>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2" name="Google Shape;1302;p11"/>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3" name="Google Shape;1303;p11"/>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11"/>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5" name="Google Shape;1305;p11"/>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6" name="Google Shape;1306;p11"/>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7" name="Google Shape;1307;p11"/>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8" name="Google Shape;1308;p11"/>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9" name="Google Shape;1309;p11"/>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11"/>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1" name="Google Shape;1311;p11"/>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2" name="Google Shape;1312;p11"/>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rgbClr val="434343">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3" name="Google Shape;1313;p11"/>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14" name="Google Shape;1314;p11"/>
                <p:cNvGrpSpPr/>
                <p:nvPr/>
              </p:nvGrpSpPr>
              <p:grpSpPr>
                <a:xfrm>
                  <a:off x="813848" y="3252688"/>
                  <a:ext cx="2422504" cy="326613"/>
                  <a:chOff x="-3040002" y="2802438"/>
                  <a:chExt cx="2422504" cy="326613"/>
                </a:xfrm>
              </p:grpSpPr>
              <p:sp>
                <p:nvSpPr>
                  <p:cNvPr id="1315" name="Google Shape;1315;p11"/>
                  <p:cNvSpPr/>
                  <p:nvPr/>
                </p:nvSpPr>
                <p:spPr>
                  <a:xfrm>
                    <a:off x="-3038816" y="2803624"/>
                    <a:ext cx="1375649" cy="325427"/>
                  </a:xfrm>
                  <a:custGeom>
                    <a:avLst/>
                    <a:gdLst/>
                    <a:ahLst/>
                    <a:cxnLst/>
                    <a:rect l="l" t="t" r="r" b="b"/>
                    <a:pathLst>
                      <a:path w="6958" h="1646" extrusionOk="0">
                        <a:moveTo>
                          <a:pt x="298" y="0"/>
                        </a:moveTo>
                        <a:cubicBezTo>
                          <a:pt x="0" y="543"/>
                          <a:pt x="0" y="1097"/>
                          <a:pt x="298" y="1646"/>
                        </a:cubicBezTo>
                        <a:lnTo>
                          <a:pt x="6958" y="1646"/>
                        </a:lnTo>
                        <a:lnTo>
                          <a:pt x="695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6" name="Google Shape;1316;p11"/>
                  <p:cNvSpPr/>
                  <p:nvPr/>
                </p:nvSpPr>
                <p:spPr>
                  <a:xfrm>
                    <a:off x="-3040002"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7" name="Google Shape;1317;p11"/>
                  <p:cNvSpPr/>
                  <p:nvPr/>
                </p:nvSpPr>
                <p:spPr>
                  <a:xfrm>
                    <a:off x="-2899828" y="2802438"/>
                    <a:ext cx="135825" cy="325427"/>
                  </a:xfrm>
                  <a:custGeom>
                    <a:avLst/>
                    <a:gdLst/>
                    <a:ahLst/>
                    <a:cxnLst/>
                    <a:rect l="l" t="t" r="r" b="b"/>
                    <a:pathLst>
                      <a:path w="687" h="1646" extrusionOk="0">
                        <a:moveTo>
                          <a:pt x="299" y="0"/>
                        </a:moveTo>
                        <a:cubicBezTo>
                          <a:pt x="1" y="549"/>
                          <a:pt x="1" y="1103"/>
                          <a:pt x="299" y="1646"/>
                        </a:cubicBezTo>
                        <a:lnTo>
                          <a:pt x="657" y="1646"/>
                        </a:lnTo>
                        <a:cubicBezTo>
                          <a:pt x="406" y="1103"/>
                          <a:pt x="412"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8" name="Google Shape;1318;p11"/>
                  <p:cNvSpPr/>
                  <p:nvPr/>
                </p:nvSpPr>
                <p:spPr>
                  <a:xfrm>
                    <a:off x="-2014495" y="2802438"/>
                    <a:ext cx="135627" cy="325427"/>
                  </a:xfrm>
                  <a:custGeom>
                    <a:avLst/>
                    <a:gdLst/>
                    <a:ahLst/>
                    <a:cxnLst/>
                    <a:rect l="l" t="t" r="r" b="b"/>
                    <a:pathLst>
                      <a:path w="686" h="1646" extrusionOk="0">
                        <a:moveTo>
                          <a:pt x="298" y="0"/>
                        </a:moveTo>
                        <a:cubicBezTo>
                          <a:pt x="0" y="549"/>
                          <a:pt x="0" y="1103"/>
                          <a:pt x="298" y="1646"/>
                        </a:cubicBezTo>
                        <a:lnTo>
                          <a:pt x="656"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9" name="Google Shape;1319;p11"/>
                  <p:cNvSpPr/>
                  <p:nvPr/>
                </p:nvSpPr>
                <p:spPr>
                  <a:xfrm>
                    <a:off x="-1751742" y="2802438"/>
                    <a:ext cx="1102417" cy="35587"/>
                  </a:xfrm>
                  <a:custGeom>
                    <a:avLst/>
                    <a:gdLst/>
                    <a:ahLst/>
                    <a:cxnLst/>
                    <a:rect l="l" t="t" r="r" b="b"/>
                    <a:pathLst>
                      <a:path w="5576" h="180" extrusionOk="0">
                        <a:moveTo>
                          <a:pt x="1" y="0"/>
                        </a:moveTo>
                        <a:lnTo>
                          <a:pt x="1" y="179"/>
                        </a:lnTo>
                        <a:lnTo>
                          <a:pt x="5575" y="179"/>
                        </a:lnTo>
                        <a:lnTo>
                          <a:pt x="557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0" name="Google Shape;1320;p11"/>
                  <p:cNvSpPr/>
                  <p:nvPr/>
                </p:nvSpPr>
                <p:spPr>
                  <a:xfrm>
                    <a:off x="-1735135" y="2839014"/>
                    <a:ext cx="1049234" cy="254647"/>
                  </a:xfrm>
                  <a:custGeom>
                    <a:avLst/>
                    <a:gdLst/>
                    <a:ahLst/>
                    <a:cxnLst/>
                    <a:rect l="l" t="t" r="r" b="b"/>
                    <a:pathLst>
                      <a:path w="5307" h="1288" extrusionOk="0">
                        <a:moveTo>
                          <a:pt x="227" y="0"/>
                        </a:moveTo>
                        <a:cubicBezTo>
                          <a:pt x="0" y="435"/>
                          <a:pt x="0" y="859"/>
                          <a:pt x="227" y="1288"/>
                        </a:cubicBezTo>
                        <a:lnTo>
                          <a:pt x="5306" y="1288"/>
                        </a:lnTo>
                        <a:cubicBezTo>
                          <a:pt x="5265" y="1216"/>
                          <a:pt x="5235" y="1151"/>
                          <a:pt x="5205" y="1079"/>
                        </a:cubicBezTo>
                        <a:cubicBezTo>
                          <a:pt x="5201" y="1075"/>
                          <a:pt x="5199" y="1071"/>
                          <a:pt x="5199" y="1071"/>
                        </a:cubicBezTo>
                        <a:cubicBezTo>
                          <a:pt x="5199" y="1071"/>
                          <a:pt x="5199" y="1072"/>
                          <a:pt x="5199" y="1073"/>
                        </a:cubicBezTo>
                        <a:cubicBezTo>
                          <a:pt x="5175" y="1008"/>
                          <a:pt x="5163" y="948"/>
                          <a:pt x="5145" y="877"/>
                        </a:cubicBezTo>
                        <a:cubicBezTo>
                          <a:pt x="5139" y="871"/>
                          <a:pt x="5139" y="865"/>
                          <a:pt x="5139" y="859"/>
                        </a:cubicBezTo>
                        <a:cubicBezTo>
                          <a:pt x="5133" y="787"/>
                          <a:pt x="5121" y="727"/>
                          <a:pt x="5121" y="662"/>
                        </a:cubicBezTo>
                        <a:lnTo>
                          <a:pt x="5121" y="638"/>
                        </a:lnTo>
                        <a:cubicBezTo>
                          <a:pt x="5121" y="572"/>
                          <a:pt x="5121" y="513"/>
                          <a:pt x="5139" y="447"/>
                        </a:cubicBezTo>
                        <a:cubicBezTo>
                          <a:pt x="5145" y="441"/>
                          <a:pt x="5145" y="429"/>
                          <a:pt x="5145" y="423"/>
                        </a:cubicBezTo>
                        <a:cubicBezTo>
                          <a:pt x="5151" y="358"/>
                          <a:pt x="5175" y="298"/>
                          <a:pt x="5199" y="233"/>
                        </a:cubicBezTo>
                        <a:cubicBezTo>
                          <a:pt x="5199" y="227"/>
                          <a:pt x="5205" y="215"/>
                          <a:pt x="5205" y="209"/>
                        </a:cubicBezTo>
                        <a:cubicBezTo>
                          <a:pt x="5229" y="137"/>
                          <a:pt x="5265" y="66"/>
                          <a:pt x="5306"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1" name="Google Shape;1321;p11"/>
                  <p:cNvSpPr/>
                  <p:nvPr/>
                </p:nvSpPr>
                <p:spPr>
                  <a:xfrm>
                    <a:off x="-1606625" y="2878950"/>
                    <a:ext cx="900558" cy="4943"/>
                  </a:xfrm>
                  <a:custGeom>
                    <a:avLst/>
                    <a:gdLst/>
                    <a:ahLst/>
                    <a:cxnLst/>
                    <a:rect l="l" t="t" r="r" b="b"/>
                    <a:pathLst>
                      <a:path w="4555" h="25" extrusionOk="0">
                        <a:moveTo>
                          <a:pt x="18" y="1"/>
                        </a:moveTo>
                        <a:cubicBezTo>
                          <a:pt x="12" y="1"/>
                          <a:pt x="0" y="7"/>
                          <a:pt x="0" y="13"/>
                        </a:cubicBezTo>
                        <a:cubicBezTo>
                          <a:pt x="0" y="13"/>
                          <a:pt x="12" y="25"/>
                          <a:pt x="18" y="25"/>
                        </a:cubicBezTo>
                        <a:lnTo>
                          <a:pt x="4549" y="25"/>
                        </a:lnTo>
                        <a:cubicBezTo>
                          <a:pt x="4549" y="13"/>
                          <a:pt x="4555" y="7"/>
                          <a:pt x="45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2" name="Google Shape;1322;p11"/>
                  <p:cNvSpPr/>
                  <p:nvPr/>
                </p:nvSpPr>
                <p:spPr>
                  <a:xfrm>
                    <a:off x="-1540789" y="2921457"/>
                    <a:ext cx="821870" cy="4943"/>
                  </a:xfrm>
                  <a:custGeom>
                    <a:avLst/>
                    <a:gdLst/>
                    <a:ahLst/>
                    <a:cxnLst/>
                    <a:rect l="l" t="t" r="r" b="b"/>
                    <a:pathLst>
                      <a:path w="4157" h="25" extrusionOk="0">
                        <a:moveTo>
                          <a:pt x="13" y="0"/>
                        </a:moveTo>
                        <a:cubicBezTo>
                          <a:pt x="7" y="0"/>
                          <a:pt x="1" y="0"/>
                          <a:pt x="1" y="6"/>
                        </a:cubicBezTo>
                        <a:cubicBezTo>
                          <a:pt x="1" y="18"/>
                          <a:pt x="7" y="24"/>
                          <a:pt x="13" y="24"/>
                        </a:cubicBezTo>
                        <a:lnTo>
                          <a:pt x="4150" y="24"/>
                        </a:lnTo>
                        <a:cubicBezTo>
                          <a:pt x="4156" y="18"/>
                          <a:pt x="4156" y="6"/>
                          <a:pt x="415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3" name="Google Shape;1323;p11"/>
                  <p:cNvSpPr/>
                  <p:nvPr/>
                </p:nvSpPr>
                <p:spPr>
                  <a:xfrm>
                    <a:off x="-1631536" y="2962778"/>
                    <a:ext cx="907873" cy="4745"/>
                  </a:xfrm>
                  <a:custGeom>
                    <a:avLst/>
                    <a:gdLst/>
                    <a:ahLst/>
                    <a:cxnLst/>
                    <a:rect l="l" t="t" r="r" b="b"/>
                    <a:pathLst>
                      <a:path w="4592" h="24" extrusionOk="0">
                        <a:moveTo>
                          <a:pt x="19" y="0"/>
                        </a:moveTo>
                        <a:cubicBezTo>
                          <a:pt x="13" y="0"/>
                          <a:pt x="1" y="0"/>
                          <a:pt x="1" y="6"/>
                        </a:cubicBezTo>
                        <a:cubicBezTo>
                          <a:pt x="1" y="18"/>
                          <a:pt x="13" y="24"/>
                          <a:pt x="19" y="24"/>
                        </a:cubicBezTo>
                        <a:lnTo>
                          <a:pt x="4591" y="24"/>
                        </a:lnTo>
                        <a:lnTo>
                          <a:pt x="4591"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4" name="Google Shape;1324;p11"/>
                  <p:cNvSpPr/>
                  <p:nvPr/>
                </p:nvSpPr>
                <p:spPr>
                  <a:xfrm>
                    <a:off x="-1564316" y="3005087"/>
                    <a:ext cx="845397" cy="4943"/>
                  </a:xfrm>
                  <a:custGeom>
                    <a:avLst/>
                    <a:gdLst/>
                    <a:ahLst/>
                    <a:cxnLst/>
                    <a:rect l="l" t="t" r="r" b="b"/>
                    <a:pathLst>
                      <a:path w="4276" h="25" extrusionOk="0">
                        <a:moveTo>
                          <a:pt x="13" y="1"/>
                        </a:moveTo>
                        <a:cubicBezTo>
                          <a:pt x="7" y="1"/>
                          <a:pt x="1" y="1"/>
                          <a:pt x="1" y="13"/>
                        </a:cubicBezTo>
                        <a:cubicBezTo>
                          <a:pt x="1" y="19"/>
                          <a:pt x="7" y="25"/>
                          <a:pt x="13" y="25"/>
                        </a:cubicBezTo>
                        <a:lnTo>
                          <a:pt x="4275" y="25"/>
                        </a:lnTo>
                        <a:cubicBezTo>
                          <a:pt x="4275" y="19"/>
                          <a:pt x="4275" y="13"/>
                          <a:pt x="42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5" name="Google Shape;1325;p11"/>
                  <p:cNvSpPr/>
                  <p:nvPr/>
                </p:nvSpPr>
                <p:spPr>
                  <a:xfrm>
                    <a:off x="-1605637" y="3049967"/>
                    <a:ext cx="899569" cy="2570"/>
                  </a:xfrm>
                  <a:custGeom>
                    <a:avLst/>
                    <a:gdLst/>
                    <a:ahLst/>
                    <a:cxnLst/>
                    <a:rect l="l" t="t" r="r" b="b"/>
                    <a:pathLst>
                      <a:path w="4550" h="13" extrusionOk="0">
                        <a:moveTo>
                          <a:pt x="13" y="0"/>
                        </a:moveTo>
                        <a:cubicBezTo>
                          <a:pt x="7" y="0"/>
                          <a:pt x="1" y="6"/>
                          <a:pt x="1" y="6"/>
                        </a:cubicBezTo>
                        <a:cubicBezTo>
                          <a:pt x="1" y="6"/>
                          <a:pt x="7" y="12"/>
                          <a:pt x="13" y="12"/>
                        </a:cubicBezTo>
                        <a:lnTo>
                          <a:pt x="4550" y="12"/>
                        </a:lnTo>
                        <a:cubicBezTo>
                          <a:pt x="4544" y="6"/>
                          <a:pt x="4544" y="0"/>
                          <a:pt x="45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6" name="Google Shape;1326;p11"/>
                  <p:cNvSpPr/>
                  <p:nvPr/>
                </p:nvSpPr>
                <p:spPr>
                  <a:xfrm>
                    <a:off x="-1690453" y="2839014"/>
                    <a:ext cx="1004552" cy="254647"/>
                  </a:xfrm>
                  <a:custGeom>
                    <a:avLst/>
                    <a:gdLst/>
                    <a:ahLst/>
                    <a:cxnLst/>
                    <a:rect l="l" t="t" r="r" b="b"/>
                    <a:pathLst>
                      <a:path w="5081" h="1288" extrusionOk="0">
                        <a:moveTo>
                          <a:pt x="1" y="0"/>
                        </a:moveTo>
                        <a:cubicBezTo>
                          <a:pt x="1" y="0"/>
                          <a:pt x="2851" y="435"/>
                          <a:pt x="4287" y="1288"/>
                        </a:cubicBezTo>
                        <a:lnTo>
                          <a:pt x="5080" y="1288"/>
                        </a:lnTo>
                        <a:cubicBezTo>
                          <a:pt x="5039" y="1216"/>
                          <a:pt x="5009" y="1151"/>
                          <a:pt x="4979" y="1079"/>
                        </a:cubicBezTo>
                        <a:cubicBezTo>
                          <a:pt x="4975" y="1075"/>
                          <a:pt x="4973" y="1071"/>
                          <a:pt x="4973" y="1071"/>
                        </a:cubicBezTo>
                        <a:cubicBezTo>
                          <a:pt x="4973" y="1071"/>
                          <a:pt x="4973" y="1072"/>
                          <a:pt x="4973" y="1073"/>
                        </a:cubicBezTo>
                        <a:cubicBezTo>
                          <a:pt x="4949" y="1008"/>
                          <a:pt x="4937" y="948"/>
                          <a:pt x="4919" y="877"/>
                        </a:cubicBezTo>
                        <a:cubicBezTo>
                          <a:pt x="4913" y="871"/>
                          <a:pt x="4913" y="865"/>
                          <a:pt x="4913" y="859"/>
                        </a:cubicBezTo>
                        <a:cubicBezTo>
                          <a:pt x="4907" y="787"/>
                          <a:pt x="4895" y="727"/>
                          <a:pt x="4895" y="662"/>
                        </a:cubicBezTo>
                        <a:lnTo>
                          <a:pt x="4895" y="638"/>
                        </a:lnTo>
                        <a:cubicBezTo>
                          <a:pt x="4895" y="572"/>
                          <a:pt x="4895" y="513"/>
                          <a:pt x="4913" y="447"/>
                        </a:cubicBezTo>
                        <a:cubicBezTo>
                          <a:pt x="4919" y="441"/>
                          <a:pt x="4919" y="429"/>
                          <a:pt x="4919" y="423"/>
                        </a:cubicBezTo>
                        <a:cubicBezTo>
                          <a:pt x="4925" y="358"/>
                          <a:pt x="4949" y="298"/>
                          <a:pt x="4973" y="233"/>
                        </a:cubicBezTo>
                        <a:cubicBezTo>
                          <a:pt x="4973" y="227"/>
                          <a:pt x="4979" y="215"/>
                          <a:pt x="4979" y="209"/>
                        </a:cubicBezTo>
                        <a:cubicBezTo>
                          <a:pt x="5003" y="137"/>
                          <a:pt x="5039" y="66"/>
                          <a:pt x="5080"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7" name="Google Shape;1327;p11"/>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8" name="Google Shape;1328;p11"/>
                  <p:cNvSpPr/>
                  <p:nvPr/>
                </p:nvSpPr>
                <p:spPr>
                  <a:xfrm>
                    <a:off x="-1876693" y="2802438"/>
                    <a:ext cx="135825" cy="325427"/>
                  </a:xfrm>
                  <a:custGeom>
                    <a:avLst/>
                    <a:gdLst/>
                    <a:ahLst/>
                    <a:cxnLst/>
                    <a:rect l="l" t="t" r="r" b="b"/>
                    <a:pathLst>
                      <a:path w="687" h="1646" extrusionOk="0">
                        <a:moveTo>
                          <a:pt x="299" y="0"/>
                        </a:moveTo>
                        <a:cubicBezTo>
                          <a:pt x="1" y="549"/>
                          <a:pt x="1" y="1103"/>
                          <a:pt x="299" y="1646"/>
                        </a:cubicBezTo>
                        <a:lnTo>
                          <a:pt x="657" y="1646"/>
                        </a:lnTo>
                        <a:cubicBezTo>
                          <a:pt x="400" y="1103"/>
                          <a:pt x="406" y="549"/>
                          <a:pt x="68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9" name="Google Shape;1329;p11"/>
                  <p:cNvSpPr/>
                  <p:nvPr/>
                </p:nvSpPr>
                <p:spPr>
                  <a:xfrm>
                    <a:off x="-1783577" y="2802438"/>
                    <a:ext cx="1166079" cy="325427"/>
                  </a:xfrm>
                  <a:custGeom>
                    <a:avLst/>
                    <a:gdLst/>
                    <a:ahLst/>
                    <a:cxnLst/>
                    <a:rect l="l" t="t" r="r" b="b"/>
                    <a:pathLst>
                      <a:path w="5898" h="1646" extrusionOk="0">
                        <a:moveTo>
                          <a:pt x="388" y="0"/>
                        </a:moveTo>
                        <a:cubicBezTo>
                          <a:pt x="388" y="0"/>
                          <a:pt x="43" y="298"/>
                          <a:pt x="19" y="799"/>
                        </a:cubicBezTo>
                        <a:cubicBezTo>
                          <a:pt x="1" y="1306"/>
                          <a:pt x="221" y="1646"/>
                          <a:pt x="221" y="1646"/>
                        </a:cubicBezTo>
                        <a:lnTo>
                          <a:pt x="5897" y="1646"/>
                        </a:lnTo>
                        <a:lnTo>
                          <a:pt x="5897" y="1467"/>
                        </a:lnTo>
                        <a:lnTo>
                          <a:pt x="639" y="1467"/>
                        </a:lnTo>
                        <a:cubicBezTo>
                          <a:pt x="639" y="1467"/>
                          <a:pt x="454" y="1097"/>
                          <a:pt x="466" y="799"/>
                        </a:cubicBezTo>
                        <a:cubicBezTo>
                          <a:pt x="484" y="501"/>
                          <a:pt x="573" y="239"/>
                          <a:pt x="639" y="179"/>
                        </a:cubicBezTo>
                        <a:lnTo>
                          <a:pt x="5897" y="179"/>
                        </a:lnTo>
                        <a:lnTo>
                          <a:pt x="589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1330" name="Google Shape;1330;p11"/>
          <p:cNvSpPr txBox="1">
            <a:spLocks noGrp="1"/>
          </p:cNvSpPr>
          <p:nvPr>
            <p:ph type="subTitle" idx="1"/>
          </p:nvPr>
        </p:nvSpPr>
        <p:spPr>
          <a:xfrm>
            <a:off x="235225" y="81575"/>
            <a:ext cx="5676900" cy="498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500"/>
              <a:buNone/>
            </a:pPr>
            <a:r>
              <a:rPr lang="en" sz="1800" b="1" u="sng" dirty="0">
                <a:solidFill>
                  <a:srgbClr val="000000"/>
                </a:solidFill>
                <a:latin typeface="Caveat"/>
                <a:ea typeface="Caveat"/>
                <a:cs typeface="Caveat"/>
                <a:sym typeface="Caveat"/>
              </a:rPr>
              <a:t>A TENER EN CUENTA:</a:t>
            </a:r>
            <a:endParaRPr>
              <a:solidFill>
                <a:srgbClr val="000000"/>
              </a:solidFill>
            </a:endParaRPr>
          </a:p>
          <a:p>
            <a:pPr marL="0" lvl="0" indent="-158750" algn="l" rtl="0">
              <a:lnSpc>
                <a:spcPct val="115000"/>
              </a:lnSpc>
              <a:spcBef>
                <a:spcPts val="0"/>
              </a:spcBef>
              <a:spcAft>
                <a:spcPts val="0"/>
              </a:spcAft>
              <a:buClr>
                <a:srgbClr val="000000"/>
              </a:buClr>
              <a:buSzPts val="2500"/>
              <a:buFont typeface="Caveat"/>
              <a:buChar char="-"/>
            </a:pPr>
            <a:r>
              <a:rPr lang="en" sz="1800" dirty="0">
                <a:solidFill>
                  <a:srgbClr val="000000"/>
                </a:solidFill>
                <a:latin typeface="Caveat"/>
                <a:ea typeface="Caveat"/>
                <a:cs typeface="Caveat"/>
                <a:sym typeface="Caveat"/>
              </a:rPr>
              <a:t> EMBARGO DEFINITIVO        EMBARGO EJECUTORIO</a:t>
            </a:r>
            <a:endParaRPr>
              <a:solidFill>
                <a:srgbClr val="000000"/>
              </a:solidFill>
            </a:endParaRPr>
          </a:p>
          <a:p>
            <a:pPr marL="0" lvl="0" indent="-158750" algn="l" rtl="0">
              <a:lnSpc>
                <a:spcPct val="115000"/>
              </a:lnSpc>
              <a:spcBef>
                <a:spcPts val="0"/>
              </a:spcBef>
              <a:spcAft>
                <a:spcPts val="0"/>
              </a:spcAft>
              <a:buClr>
                <a:srgbClr val="000000"/>
              </a:buClr>
              <a:buSzPts val="2500"/>
              <a:buFont typeface="Caveat"/>
              <a:buChar char="-"/>
            </a:pPr>
            <a:r>
              <a:rPr lang="en" sz="1800" dirty="0">
                <a:solidFill>
                  <a:srgbClr val="000000"/>
                </a:solidFill>
                <a:latin typeface="Caveat"/>
                <a:ea typeface="Caveat"/>
                <a:cs typeface="Caveat"/>
                <a:sym typeface="Caveat"/>
              </a:rPr>
              <a:t> PRESCRIPCIONES ADQUISITIVAS: </a:t>
            </a:r>
            <a:endParaRPr>
              <a:solidFill>
                <a:srgbClr val="000000"/>
              </a:solidFill>
            </a:endParaRPr>
          </a:p>
          <a:p>
            <a:pPr marL="0" lvl="0" indent="0" algn="l" rtl="0">
              <a:lnSpc>
                <a:spcPct val="115000"/>
              </a:lnSpc>
              <a:spcBef>
                <a:spcPts val="0"/>
              </a:spcBef>
              <a:spcAft>
                <a:spcPts val="0"/>
              </a:spcAft>
              <a:buSzPts val="2500"/>
              <a:buNone/>
            </a:pPr>
            <a:r>
              <a:rPr lang="en" sz="1800" dirty="0">
                <a:solidFill>
                  <a:srgbClr val="000000"/>
                </a:solidFill>
                <a:latin typeface="Caveat"/>
                <a:ea typeface="Caveat"/>
                <a:cs typeface="Caveat"/>
                <a:sym typeface="Caveat"/>
              </a:rPr>
              <a:t>               citar TODAS las inscripciones de dominio que componen el inmueble</a:t>
            </a:r>
            <a:endParaRPr>
              <a:solidFill>
                <a:srgbClr val="000000"/>
              </a:solidFill>
            </a:endParaRPr>
          </a:p>
          <a:p>
            <a:pPr marL="0" lvl="0" indent="0" algn="l" rtl="0">
              <a:lnSpc>
                <a:spcPct val="115000"/>
              </a:lnSpc>
              <a:spcBef>
                <a:spcPts val="0"/>
              </a:spcBef>
              <a:spcAft>
                <a:spcPts val="0"/>
              </a:spcAft>
              <a:buSzPts val="2500"/>
              <a:buNone/>
            </a:pPr>
            <a:r>
              <a:rPr lang="en" sz="1800" dirty="0">
                <a:solidFill>
                  <a:srgbClr val="000000"/>
                </a:solidFill>
                <a:latin typeface="Caveat"/>
                <a:ea typeface="Caveat"/>
                <a:cs typeface="Caveat"/>
                <a:sym typeface="Caveat"/>
              </a:rPr>
              <a:t>               NO citar la nomenclatura catastral, sino los datos del inmueble conforme a la mensura</a:t>
            </a:r>
            <a:endParaRPr>
              <a:solidFill>
                <a:srgbClr val="000000"/>
              </a:solidFill>
            </a:endParaRPr>
          </a:p>
          <a:p>
            <a:pPr marL="0" lvl="0" indent="0" algn="l" rtl="0">
              <a:lnSpc>
                <a:spcPct val="115000"/>
              </a:lnSpc>
              <a:spcBef>
                <a:spcPts val="0"/>
              </a:spcBef>
              <a:spcAft>
                <a:spcPts val="0"/>
              </a:spcAft>
              <a:buSzPts val="2500"/>
              <a:buNone/>
            </a:pPr>
            <a:r>
              <a:rPr lang="en" sz="1800" dirty="0">
                <a:solidFill>
                  <a:srgbClr val="000000"/>
                </a:solidFill>
                <a:latin typeface="Caveat"/>
                <a:ea typeface="Caveat"/>
                <a:cs typeface="Caveat"/>
                <a:sym typeface="Caveat"/>
              </a:rPr>
              <a:t>              el estudio de título debe ser conforme a las constancias registrales</a:t>
            </a:r>
            <a:endParaRPr>
              <a:solidFill>
                <a:srgbClr val="000000"/>
              </a:solidFill>
            </a:endParaRPr>
          </a:p>
          <a:p>
            <a:pPr marL="0" lvl="0" indent="-158750" algn="l" rtl="0">
              <a:lnSpc>
                <a:spcPct val="115000"/>
              </a:lnSpc>
              <a:spcBef>
                <a:spcPts val="0"/>
              </a:spcBef>
              <a:spcAft>
                <a:spcPts val="0"/>
              </a:spcAft>
              <a:buClr>
                <a:srgbClr val="000000"/>
              </a:buClr>
              <a:buSzPts val="2500"/>
              <a:buFont typeface="Caveat"/>
              <a:buChar char="-"/>
            </a:pPr>
            <a:r>
              <a:rPr lang="en" sz="1800" dirty="0">
                <a:solidFill>
                  <a:srgbClr val="000000"/>
                </a:solidFill>
                <a:latin typeface="Caveat"/>
                <a:ea typeface="Caveat"/>
                <a:cs typeface="Caveat"/>
                <a:sym typeface="Caveat"/>
              </a:rPr>
              <a:t> NO se puede embargar al  GOBIERNO DE LA PROVINCIA DE SAN LUIS  (Matrícula 1-353 / plaza)        bienes de dominio público</a:t>
            </a:r>
            <a:endParaRPr>
              <a:solidFill>
                <a:srgbClr val="000000"/>
              </a:solidFill>
            </a:endParaRPr>
          </a:p>
          <a:p>
            <a:pPr marL="0" lvl="0" indent="-158750" algn="l" rtl="0">
              <a:lnSpc>
                <a:spcPct val="115000"/>
              </a:lnSpc>
              <a:spcBef>
                <a:spcPts val="0"/>
              </a:spcBef>
              <a:spcAft>
                <a:spcPts val="0"/>
              </a:spcAft>
              <a:buClr>
                <a:srgbClr val="000000"/>
              </a:buClr>
              <a:buSzPts val="2500"/>
              <a:buFont typeface="Caveat"/>
              <a:buChar char="-"/>
            </a:pPr>
            <a:r>
              <a:rPr lang="en" sz="1800" dirty="0">
                <a:solidFill>
                  <a:srgbClr val="000000"/>
                </a:solidFill>
                <a:latin typeface="Caveat"/>
                <a:ea typeface="Caveat"/>
                <a:cs typeface="Caveat"/>
                <a:sym typeface="Caveat"/>
              </a:rPr>
              <a:t>  CAUCIÓN REAL         NO es una medida cautelar de las previstas en el C.P.C.C.         embargo en concepto de caución real</a:t>
            </a:r>
            <a:endParaRPr>
              <a:solidFill>
                <a:srgbClr val="000000"/>
              </a:solidFill>
            </a:endParaRPr>
          </a:p>
          <a:p>
            <a:pPr marL="0" lvl="0" indent="0" algn="l" rtl="0">
              <a:lnSpc>
                <a:spcPct val="115000"/>
              </a:lnSpc>
              <a:spcBef>
                <a:spcPts val="0"/>
              </a:spcBef>
              <a:spcAft>
                <a:spcPts val="0"/>
              </a:spcAft>
              <a:buSzPts val="2500"/>
              <a:buNone/>
            </a:pPr>
            <a:r>
              <a:rPr lang="en" sz="1800" dirty="0">
                <a:solidFill>
                  <a:srgbClr val="000000"/>
                </a:solidFill>
                <a:latin typeface="Caveat"/>
                <a:ea typeface="Caveat"/>
                <a:cs typeface="Caveat"/>
                <a:sym typeface="Caveat"/>
              </a:rPr>
              <a:t>                        </a:t>
            </a:r>
            <a:r>
              <a:rPr lang="en" sz="1800" dirty="0" smtClean="0">
                <a:solidFill>
                  <a:srgbClr val="000000"/>
                </a:solidFill>
                <a:latin typeface="Caveat"/>
                <a:ea typeface="Caveat"/>
                <a:cs typeface="Caveat"/>
                <a:sym typeface="Caveat"/>
              </a:rPr>
              <a:t>   medida </a:t>
            </a:r>
            <a:r>
              <a:rPr lang="en" sz="1800" dirty="0">
                <a:solidFill>
                  <a:srgbClr val="000000"/>
                </a:solidFill>
                <a:latin typeface="Caveat"/>
                <a:ea typeface="Caveat"/>
                <a:cs typeface="Caveat"/>
                <a:sym typeface="Caveat"/>
              </a:rPr>
              <a:t>cautelar genérica</a:t>
            </a:r>
            <a:endParaRPr>
              <a:solidFill>
                <a:srgbClr val="000000"/>
              </a:solidFill>
            </a:endParaRPr>
          </a:p>
          <a:p>
            <a:pPr marL="0" lvl="0" indent="0" algn="l" rtl="0">
              <a:lnSpc>
                <a:spcPct val="115000"/>
              </a:lnSpc>
              <a:spcBef>
                <a:spcPts val="0"/>
              </a:spcBef>
              <a:spcAft>
                <a:spcPts val="0"/>
              </a:spcAft>
              <a:buSzPts val="2500"/>
              <a:buFont typeface="Archivo"/>
              <a:buNone/>
            </a:pPr>
            <a:endParaRPr sz="1800">
              <a:solidFill>
                <a:srgbClr val="000000"/>
              </a:solidFill>
              <a:latin typeface="Caveat"/>
              <a:ea typeface="Caveat"/>
              <a:cs typeface="Caveat"/>
              <a:sym typeface="Caveat"/>
            </a:endParaRPr>
          </a:p>
          <a:p>
            <a:pPr marL="0" lvl="0" indent="0" algn="l" rtl="0">
              <a:lnSpc>
                <a:spcPct val="115000"/>
              </a:lnSpc>
              <a:spcBef>
                <a:spcPts val="0"/>
              </a:spcBef>
              <a:spcAft>
                <a:spcPts val="0"/>
              </a:spcAft>
              <a:buSzPts val="2500"/>
              <a:buNone/>
            </a:pPr>
            <a:endParaRPr sz="1800">
              <a:solidFill>
                <a:srgbClr val="000000"/>
              </a:solidFill>
              <a:latin typeface="Caveat"/>
              <a:ea typeface="Caveat"/>
              <a:cs typeface="Caveat"/>
              <a:sym typeface="Caveat"/>
            </a:endParaRPr>
          </a:p>
        </p:txBody>
      </p:sp>
      <p:grpSp>
        <p:nvGrpSpPr>
          <p:cNvPr id="1331" name="Google Shape;1331;p11"/>
          <p:cNvGrpSpPr/>
          <p:nvPr/>
        </p:nvGrpSpPr>
        <p:grpSpPr>
          <a:xfrm rot="-1838461">
            <a:off x="7530109" y="841330"/>
            <a:ext cx="664592" cy="664245"/>
            <a:chOff x="6212418" y="1482331"/>
            <a:chExt cx="627249" cy="626921"/>
          </a:xfrm>
        </p:grpSpPr>
        <p:sp>
          <p:nvSpPr>
            <p:cNvPr id="1332" name="Google Shape;1332;p11"/>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3" name="Google Shape;1333;p11"/>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34" name="Google Shape;1334;p11"/>
          <p:cNvSpPr/>
          <p:nvPr/>
        </p:nvSpPr>
        <p:spPr>
          <a:xfrm>
            <a:off x="811024" y="1209244"/>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35" name="Google Shape;1335;p11"/>
          <p:cNvSpPr/>
          <p:nvPr/>
        </p:nvSpPr>
        <p:spPr>
          <a:xfrm>
            <a:off x="784156" y="1820236"/>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36" name="Google Shape;1336;p11"/>
          <p:cNvSpPr/>
          <p:nvPr/>
        </p:nvSpPr>
        <p:spPr>
          <a:xfrm>
            <a:off x="757250" y="2451376"/>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37" name="Google Shape;1337;p11"/>
          <p:cNvSpPr/>
          <p:nvPr/>
        </p:nvSpPr>
        <p:spPr>
          <a:xfrm>
            <a:off x="2667173" y="56243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38" name="Google Shape;1338;p11"/>
          <p:cNvSpPr/>
          <p:nvPr/>
        </p:nvSpPr>
        <p:spPr>
          <a:xfrm>
            <a:off x="2013011" y="3713947"/>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39" name="Google Shape;1339;p11"/>
          <p:cNvSpPr/>
          <p:nvPr/>
        </p:nvSpPr>
        <p:spPr>
          <a:xfrm>
            <a:off x="1489386" y="4061248"/>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40" name="Google Shape;1340;p11"/>
          <p:cNvSpPr/>
          <p:nvPr/>
        </p:nvSpPr>
        <p:spPr>
          <a:xfrm>
            <a:off x="3442284" y="3374292"/>
            <a:ext cx="289800" cy="2406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41" name="Google Shape;1341;p11"/>
          <p:cNvSpPr/>
          <p:nvPr/>
        </p:nvSpPr>
        <p:spPr>
          <a:xfrm>
            <a:off x="1475940" y="437430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345"/>
        <p:cNvGrpSpPr/>
        <p:nvPr/>
      </p:nvGrpSpPr>
      <p:grpSpPr>
        <a:xfrm>
          <a:off x="0" y="0"/>
          <a:ext cx="0" cy="0"/>
          <a:chOff x="0" y="0"/>
          <a:chExt cx="0" cy="0"/>
        </a:xfrm>
      </p:grpSpPr>
      <p:sp>
        <p:nvSpPr>
          <p:cNvPr id="1346" name="Google Shape;1346;g37f2b2bca72_0_0"/>
          <p:cNvSpPr txBox="1">
            <a:spLocks noGrp="1"/>
          </p:cNvSpPr>
          <p:nvPr>
            <p:ph type="ctrTitle"/>
          </p:nvPr>
        </p:nvSpPr>
        <p:spPr>
          <a:xfrm flipH="1">
            <a:off x="3473400" y="0"/>
            <a:ext cx="5670600" cy="52101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El oficio que ordena la traba de una medida cautelar </a:t>
            </a:r>
            <a:endParaRPr sz="1800" b="0">
              <a:solidFill>
                <a:srgbClr val="000000"/>
              </a:solidFill>
              <a:latin typeface="Caveat"/>
              <a:ea typeface="Caveat"/>
              <a:cs typeface="Caveat"/>
              <a:sym typeface="Caveat"/>
            </a:endParaRPr>
          </a:p>
          <a:p>
            <a:pPr marL="457200" lvl="0" indent="0" algn="l" rtl="0">
              <a:lnSpc>
                <a:spcPct val="115000"/>
              </a:lnSpc>
              <a:spcBef>
                <a:spcPts val="0"/>
              </a:spcBef>
              <a:spcAft>
                <a:spcPts val="0"/>
              </a:spcAft>
              <a:buNone/>
            </a:pPr>
            <a:r>
              <a:rPr lang="en" sz="1800" b="0" dirty="0">
                <a:solidFill>
                  <a:srgbClr val="000000"/>
                </a:solidFill>
                <a:latin typeface="Caveat"/>
                <a:ea typeface="Caveat"/>
                <a:cs typeface="Caveat"/>
                <a:sym typeface="Caveat"/>
              </a:rPr>
              <a:t>    sólo puede ser firmado por el juez o el secretario del juzgado</a:t>
            </a: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None/>
            </a:pPr>
            <a:r>
              <a:rPr lang="en" sz="1800" b="0" dirty="0">
                <a:solidFill>
                  <a:srgbClr val="000000"/>
                </a:solidFill>
                <a:latin typeface="Caveat"/>
                <a:ea typeface="Caveat"/>
                <a:cs typeface="Caveat"/>
                <a:sym typeface="Caveat"/>
              </a:rPr>
              <a:t>            debe bastarse a sí mismo (Art. 3 inc. b de la Ley Nº 17.801)</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Inhibición general de bienes       Prohibición de contratar</a:t>
            </a:r>
            <a:endParaRPr sz="1800" b="0">
              <a:solidFill>
                <a:srgbClr val="000000"/>
              </a:solidFill>
              <a:latin typeface="Caveat"/>
              <a:ea typeface="Caveat"/>
              <a:cs typeface="Caveat"/>
              <a:sym typeface="Caveat"/>
            </a:endParaRPr>
          </a:p>
          <a:p>
            <a:pPr marL="0" lvl="0" indent="0" algn="l" rtl="0">
              <a:lnSpc>
                <a:spcPct val="115000"/>
              </a:lnSpc>
              <a:spcBef>
                <a:spcPts val="0"/>
              </a:spcBef>
              <a:spcAft>
                <a:spcPts val="0"/>
              </a:spcAft>
              <a:buNone/>
            </a:pPr>
            <a:r>
              <a:rPr lang="en" sz="1800" b="0" dirty="0">
                <a:solidFill>
                  <a:srgbClr val="000000"/>
                </a:solidFill>
                <a:latin typeface="Caveat"/>
                <a:ea typeface="Caveat"/>
                <a:cs typeface="Caveat"/>
                <a:sym typeface="Caveat"/>
              </a:rPr>
              <a:t>                sobre las personas                  sobre los inmuebles</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Inmuebles inscriptos originalmente en tomo ya trasladados a matrícula          tolerancia de 1 año</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No corresponde la inscripción definitiva de un embargo CONDICIONADO</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NO se pueden calificar los oficios en el mostrador de atención al público</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El RPI es uno sólo        trabajamos con todos los juzgados de la provincia</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En el informe que se adjunta al oficio se transcriben los artículos observados</a:t>
            </a:r>
            <a:endParaRPr sz="1800" b="0">
              <a:solidFill>
                <a:srgbClr val="000000"/>
              </a:solidFill>
              <a:latin typeface="Caveat"/>
              <a:ea typeface="Caveat"/>
              <a:cs typeface="Caveat"/>
              <a:sym typeface="Caveat"/>
            </a:endParaRPr>
          </a:p>
          <a:p>
            <a:pPr marL="457200" lvl="0" indent="-342900" algn="l" rtl="0">
              <a:lnSpc>
                <a:spcPct val="115000"/>
              </a:lnSpc>
              <a:spcBef>
                <a:spcPts val="0"/>
              </a:spcBef>
              <a:spcAft>
                <a:spcPts val="0"/>
              </a:spcAft>
              <a:buClr>
                <a:srgbClr val="000000"/>
              </a:buClr>
              <a:buSzPts val="1800"/>
              <a:buFont typeface="Caveat"/>
              <a:buChar char="-"/>
            </a:pPr>
            <a:r>
              <a:rPr lang="en" sz="1800" b="0" dirty="0">
                <a:solidFill>
                  <a:srgbClr val="000000"/>
                </a:solidFill>
                <a:latin typeface="Caveat"/>
                <a:ea typeface="Caveat"/>
                <a:cs typeface="Caveat"/>
                <a:sym typeface="Caveat"/>
              </a:rPr>
              <a:t>D.T.R. Nº 3 - 2016        </a:t>
            </a:r>
            <a:r>
              <a:rPr lang="en" sz="1800" b="0" u="sng" dirty="0" smtClean="0">
                <a:solidFill>
                  <a:srgbClr val="000000"/>
                </a:solidFill>
                <a:latin typeface="Caveat"/>
                <a:ea typeface="Caveat"/>
                <a:cs typeface="Caveat"/>
                <a:sym typeface="Caveat"/>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http://www.rpi.sanluis.gov.ar/</a:t>
            </a:r>
            <a:endParaRPr sz="1800" b="0">
              <a:solidFill>
                <a:srgbClr val="000000"/>
              </a:solidFill>
              <a:latin typeface="Caveat"/>
              <a:ea typeface="Caveat"/>
              <a:cs typeface="Caveat"/>
              <a:sym typeface="Caveat"/>
            </a:endParaRPr>
          </a:p>
          <a:p>
            <a:pPr marL="457200" lvl="0" indent="0" algn="l" rtl="0">
              <a:lnSpc>
                <a:spcPct val="115000"/>
              </a:lnSpc>
              <a:spcBef>
                <a:spcPts val="0"/>
              </a:spcBef>
              <a:spcAft>
                <a:spcPts val="0"/>
              </a:spcAft>
              <a:buNone/>
            </a:pPr>
            <a:endParaRPr sz="1800" b="0">
              <a:latin typeface="Caveat"/>
              <a:ea typeface="Caveat"/>
              <a:cs typeface="Caveat"/>
              <a:sym typeface="Caveat"/>
            </a:endParaRPr>
          </a:p>
          <a:p>
            <a:pPr marL="0" lvl="0" indent="0" algn="l" rtl="0">
              <a:lnSpc>
                <a:spcPct val="115000"/>
              </a:lnSpc>
              <a:spcBef>
                <a:spcPts val="0"/>
              </a:spcBef>
              <a:spcAft>
                <a:spcPts val="0"/>
              </a:spcAft>
              <a:buNone/>
            </a:pPr>
            <a:endParaRPr sz="1800" b="0">
              <a:latin typeface="Caveat"/>
              <a:ea typeface="Caveat"/>
              <a:cs typeface="Caveat"/>
              <a:sym typeface="Caveat"/>
            </a:endParaRPr>
          </a:p>
        </p:txBody>
      </p:sp>
      <p:grpSp>
        <p:nvGrpSpPr>
          <p:cNvPr id="1347" name="Google Shape;1347;g37f2b2bca72_0_0"/>
          <p:cNvGrpSpPr/>
          <p:nvPr/>
        </p:nvGrpSpPr>
        <p:grpSpPr>
          <a:xfrm>
            <a:off x="221986" y="630343"/>
            <a:ext cx="3545248" cy="3706377"/>
            <a:chOff x="524550" y="611191"/>
            <a:chExt cx="3980294" cy="4166809"/>
          </a:xfrm>
        </p:grpSpPr>
        <p:grpSp>
          <p:nvGrpSpPr>
            <p:cNvPr id="1348" name="Google Shape;1348;g37f2b2bca72_0_0"/>
            <p:cNvGrpSpPr/>
            <p:nvPr/>
          </p:nvGrpSpPr>
          <p:grpSpPr>
            <a:xfrm flipH="1">
              <a:off x="3840211" y="2972929"/>
              <a:ext cx="664633" cy="664286"/>
              <a:chOff x="6212418" y="1482331"/>
              <a:chExt cx="627249" cy="626921"/>
            </a:xfrm>
          </p:grpSpPr>
          <p:sp>
            <p:nvSpPr>
              <p:cNvPr id="1349" name="Google Shape;1349;g37f2b2bca72_0_0"/>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0" name="Google Shape;1350;g37f2b2bca72_0_0"/>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51" name="Google Shape;1351;g37f2b2bca72_0_0"/>
            <p:cNvGrpSpPr/>
            <p:nvPr/>
          </p:nvGrpSpPr>
          <p:grpSpPr>
            <a:xfrm flipH="1">
              <a:off x="998555" y="611191"/>
              <a:ext cx="796319" cy="916625"/>
              <a:chOff x="7561645" y="307000"/>
              <a:chExt cx="813317" cy="936192"/>
            </a:xfrm>
          </p:grpSpPr>
          <p:sp>
            <p:nvSpPr>
              <p:cNvPr id="1352" name="Google Shape;1352;g37f2b2bca72_0_0"/>
              <p:cNvSpPr/>
              <p:nvPr/>
            </p:nvSpPr>
            <p:spPr>
              <a:xfrm>
                <a:off x="7927457" y="838406"/>
                <a:ext cx="447505" cy="404786"/>
              </a:xfrm>
              <a:custGeom>
                <a:avLst/>
                <a:gdLst/>
                <a:ahLst/>
                <a:cxnLst/>
                <a:rect l="l" t="t" r="r" b="b"/>
                <a:pathLst>
                  <a:path w="5552" h="5022" extrusionOk="0">
                    <a:moveTo>
                      <a:pt x="2386" y="1"/>
                    </a:moveTo>
                    <a:cubicBezTo>
                      <a:pt x="2386" y="7"/>
                      <a:pt x="1" y="2159"/>
                      <a:pt x="1342" y="4353"/>
                    </a:cubicBezTo>
                    <a:cubicBezTo>
                      <a:pt x="1342" y="4353"/>
                      <a:pt x="2052" y="5021"/>
                      <a:pt x="3210" y="5021"/>
                    </a:cubicBezTo>
                    <a:cubicBezTo>
                      <a:pt x="3863" y="5021"/>
                      <a:pt x="4659" y="4809"/>
                      <a:pt x="5551" y="4144"/>
                    </a:cubicBezTo>
                    <a:cubicBezTo>
                      <a:pt x="5551" y="4144"/>
                      <a:pt x="3280" y="3125"/>
                      <a:pt x="2386" y="1"/>
                    </a:cubicBezTo>
                    <a:close/>
                  </a:path>
                </a:pathLst>
              </a:custGeom>
              <a:solidFill>
                <a:schemeClr val="dk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3" name="Google Shape;1353;g37f2b2bca72_0_0"/>
              <p:cNvSpPr/>
              <p:nvPr/>
            </p:nvSpPr>
            <p:spPr>
              <a:xfrm>
                <a:off x="7561645" y="307000"/>
                <a:ext cx="787164" cy="882356"/>
              </a:xfrm>
              <a:custGeom>
                <a:avLst/>
                <a:gdLst/>
                <a:ahLst/>
                <a:cxnLst/>
                <a:rect l="l" t="t" r="r" b="b"/>
                <a:pathLst>
                  <a:path w="9766" h="10947" extrusionOk="0">
                    <a:moveTo>
                      <a:pt x="7989" y="0"/>
                    </a:moveTo>
                    <a:cubicBezTo>
                      <a:pt x="7989" y="0"/>
                      <a:pt x="0" y="3476"/>
                      <a:pt x="6504" y="10946"/>
                    </a:cubicBezTo>
                    <a:cubicBezTo>
                      <a:pt x="6504" y="10946"/>
                      <a:pt x="5473" y="8436"/>
                      <a:pt x="9766" y="6141"/>
                    </a:cubicBezTo>
                    <a:cubicBezTo>
                      <a:pt x="9766" y="6141"/>
                      <a:pt x="7917" y="2880"/>
                      <a:pt x="7989" y="0"/>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54" name="Google Shape;1354;g37f2b2bca72_0_0"/>
            <p:cNvSpPr/>
            <p:nvPr/>
          </p:nvSpPr>
          <p:spPr>
            <a:xfrm>
              <a:off x="524550" y="4609128"/>
              <a:ext cx="3273253" cy="168873"/>
            </a:xfrm>
            <a:custGeom>
              <a:avLst/>
              <a:gdLst/>
              <a:ahLst/>
              <a:cxnLst/>
              <a:rect l="l" t="t" r="r" b="b"/>
              <a:pathLst>
                <a:path w="17929" h="925" extrusionOk="0">
                  <a:moveTo>
                    <a:pt x="8961" y="1"/>
                  </a:moveTo>
                  <a:cubicBezTo>
                    <a:pt x="4013" y="1"/>
                    <a:pt x="1" y="209"/>
                    <a:pt x="1" y="466"/>
                  </a:cubicBezTo>
                  <a:cubicBezTo>
                    <a:pt x="1" y="722"/>
                    <a:pt x="4013" y="925"/>
                    <a:pt x="8961" y="925"/>
                  </a:cubicBezTo>
                  <a:cubicBezTo>
                    <a:pt x="13916" y="925"/>
                    <a:pt x="17928" y="722"/>
                    <a:pt x="17928" y="466"/>
                  </a:cubicBezTo>
                  <a:cubicBezTo>
                    <a:pt x="17928" y="209"/>
                    <a:pt x="13916" y="1"/>
                    <a:pt x="8961"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5" name="Google Shape;1355;g37f2b2bca72_0_0"/>
            <p:cNvGrpSpPr/>
            <p:nvPr/>
          </p:nvGrpSpPr>
          <p:grpSpPr>
            <a:xfrm>
              <a:off x="813849" y="4145245"/>
              <a:ext cx="2655916" cy="566303"/>
              <a:chOff x="6098010" y="4127346"/>
              <a:chExt cx="2020169" cy="430747"/>
            </a:xfrm>
          </p:grpSpPr>
          <p:sp>
            <p:nvSpPr>
              <p:cNvPr id="1356" name="Google Shape;1356;g37f2b2bca72_0_0"/>
              <p:cNvSpPr/>
              <p:nvPr/>
            </p:nvSpPr>
            <p:spPr>
              <a:xfrm>
                <a:off x="6098010" y="4127346"/>
                <a:ext cx="1162557" cy="430744"/>
              </a:xfrm>
              <a:custGeom>
                <a:avLst/>
                <a:gdLst/>
                <a:ahLst/>
                <a:cxnLst/>
                <a:rect l="l" t="t" r="r" b="b"/>
                <a:pathLst>
                  <a:path w="8372" h="3102" extrusionOk="0">
                    <a:moveTo>
                      <a:pt x="358" y="1"/>
                    </a:moveTo>
                    <a:cubicBezTo>
                      <a:pt x="1" y="1038"/>
                      <a:pt x="1" y="2064"/>
                      <a:pt x="358" y="3101"/>
                    </a:cubicBezTo>
                    <a:lnTo>
                      <a:pt x="8371" y="3101"/>
                    </a:lnTo>
                    <a:lnTo>
                      <a:pt x="8371"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7" name="Google Shape;1357;g37f2b2bca72_0_0"/>
              <p:cNvSpPr/>
              <p:nvPr/>
            </p:nvSpPr>
            <p:spPr>
              <a:xfrm>
                <a:off x="6098010" y="4127346"/>
                <a:ext cx="114423" cy="430744"/>
              </a:xfrm>
              <a:custGeom>
                <a:avLst/>
                <a:gdLst/>
                <a:ahLst/>
                <a:cxnLst/>
                <a:rect l="l" t="t" r="r" b="b"/>
                <a:pathLst>
                  <a:path w="824" h="3102" extrusionOk="0">
                    <a:moveTo>
                      <a:pt x="358" y="1"/>
                    </a:moveTo>
                    <a:cubicBezTo>
                      <a:pt x="1" y="1038"/>
                      <a:pt x="1" y="2064"/>
                      <a:pt x="358" y="3101"/>
                    </a:cubicBezTo>
                    <a:lnTo>
                      <a:pt x="794" y="3101"/>
                    </a:lnTo>
                    <a:cubicBezTo>
                      <a:pt x="472" y="2064"/>
                      <a:pt x="484"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8" name="Google Shape;1358;g37f2b2bca72_0_0"/>
              <p:cNvSpPr/>
              <p:nvPr/>
            </p:nvSpPr>
            <p:spPr>
              <a:xfrm>
                <a:off x="6190770" y="4127346"/>
                <a:ext cx="67209" cy="430744"/>
              </a:xfrm>
              <a:custGeom>
                <a:avLst/>
                <a:gdLst/>
                <a:ahLst/>
                <a:cxnLst/>
                <a:rect l="l" t="t" r="r" b="b"/>
                <a:pathLst>
                  <a:path w="484" h="3102" extrusionOk="0">
                    <a:moveTo>
                      <a:pt x="364" y="1"/>
                    </a:moveTo>
                    <a:cubicBezTo>
                      <a:pt x="0" y="1038"/>
                      <a:pt x="0" y="2064"/>
                      <a:pt x="364" y="3101"/>
                    </a:cubicBezTo>
                    <a:lnTo>
                      <a:pt x="483" y="3101"/>
                    </a:lnTo>
                    <a:cubicBezTo>
                      <a:pt x="131" y="2064"/>
                      <a:pt x="131" y="1038"/>
                      <a:pt x="471"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9" name="Google Shape;1359;g37f2b2bca72_0_0"/>
              <p:cNvSpPr/>
              <p:nvPr/>
            </p:nvSpPr>
            <p:spPr>
              <a:xfrm>
                <a:off x="7027692" y="4127346"/>
                <a:ext cx="66376" cy="430744"/>
              </a:xfrm>
              <a:custGeom>
                <a:avLst/>
                <a:gdLst/>
                <a:ahLst/>
                <a:cxnLst/>
                <a:rect l="l" t="t" r="r" b="b"/>
                <a:pathLst>
                  <a:path w="478" h="3102" extrusionOk="0">
                    <a:moveTo>
                      <a:pt x="359" y="1"/>
                    </a:moveTo>
                    <a:cubicBezTo>
                      <a:pt x="1" y="1038"/>
                      <a:pt x="1" y="2064"/>
                      <a:pt x="359" y="3101"/>
                    </a:cubicBezTo>
                    <a:lnTo>
                      <a:pt x="478" y="3101"/>
                    </a:lnTo>
                    <a:cubicBezTo>
                      <a:pt x="126" y="2064"/>
                      <a:pt x="126" y="1038"/>
                      <a:pt x="466"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0" name="Google Shape;1360;g37f2b2bca72_0_0"/>
              <p:cNvSpPr/>
              <p:nvPr/>
            </p:nvSpPr>
            <p:spPr>
              <a:xfrm>
                <a:off x="7185856" y="4127346"/>
                <a:ext cx="932323" cy="46518"/>
              </a:xfrm>
              <a:custGeom>
                <a:avLst/>
                <a:gdLst/>
                <a:ahLst/>
                <a:cxnLst/>
                <a:rect l="l" t="t" r="r" b="b"/>
                <a:pathLst>
                  <a:path w="6714" h="335" extrusionOk="0">
                    <a:moveTo>
                      <a:pt x="1" y="1"/>
                    </a:moveTo>
                    <a:lnTo>
                      <a:pt x="1" y="335"/>
                    </a:lnTo>
                    <a:lnTo>
                      <a:pt x="6714" y="335"/>
                    </a:lnTo>
                    <a:lnTo>
                      <a:pt x="6714" y="1"/>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1" name="Google Shape;1361;g37f2b2bca72_0_0"/>
              <p:cNvSpPr/>
              <p:nvPr/>
            </p:nvSpPr>
            <p:spPr>
              <a:xfrm>
                <a:off x="7185856" y="4511575"/>
                <a:ext cx="932323" cy="46518"/>
              </a:xfrm>
              <a:custGeom>
                <a:avLst/>
                <a:gdLst/>
                <a:ahLst/>
                <a:cxnLst/>
                <a:rect l="l" t="t" r="r" b="b"/>
                <a:pathLst>
                  <a:path w="6714" h="335" extrusionOk="0">
                    <a:moveTo>
                      <a:pt x="1" y="0"/>
                    </a:moveTo>
                    <a:lnTo>
                      <a:pt x="1" y="334"/>
                    </a:lnTo>
                    <a:lnTo>
                      <a:pt x="6714" y="334"/>
                    </a:lnTo>
                    <a:lnTo>
                      <a:pt x="6714" y="0"/>
                    </a:lnTo>
                    <a:close/>
                  </a:path>
                </a:pathLst>
              </a:custGeom>
              <a:solidFill>
                <a:srgbClr val="C4BDA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2" name="Google Shape;1362;g37f2b2bca72_0_0"/>
              <p:cNvSpPr/>
              <p:nvPr/>
            </p:nvSpPr>
            <p:spPr>
              <a:xfrm>
                <a:off x="7199881" y="4175392"/>
                <a:ext cx="887748" cy="336319"/>
              </a:xfrm>
              <a:custGeom>
                <a:avLst/>
                <a:gdLst/>
                <a:ahLst/>
                <a:cxnLst/>
                <a:rect l="l" t="t" r="r" b="b"/>
                <a:pathLst>
                  <a:path w="6393" h="2422" extrusionOk="0">
                    <a:moveTo>
                      <a:pt x="281" y="1"/>
                    </a:moveTo>
                    <a:cubicBezTo>
                      <a:pt x="1" y="806"/>
                      <a:pt x="1" y="1616"/>
                      <a:pt x="281" y="2421"/>
                    </a:cubicBezTo>
                    <a:lnTo>
                      <a:pt x="6392" y="2421"/>
                    </a:lnTo>
                    <a:cubicBezTo>
                      <a:pt x="6344" y="2296"/>
                      <a:pt x="6303" y="2159"/>
                      <a:pt x="6273" y="2034"/>
                    </a:cubicBezTo>
                    <a:cubicBezTo>
                      <a:pt x="6261" y="2016"/>
                      <a:pt x="6261" y="2004"/>
                      <a:pt x="6261" y="1992"/>
                    </a:cubicBezTo>
                    <a:cubicBezTo>
                      <a:pt x="6231" y="1873"/>
                      <a:pt x="6213" y="1754"/>
                      <a:pt x="6195" y="1634"/>
                    </a:cubicBezTo>
                    <a:cubicBezTo>
                      <a:pt x="6189" y="1622"/>
                      <a:pt x="6189" y="1605"/>
                      <a:pt x="6189" y="1593"/>
                    </a:cubicBezTo>
                    <a:cubicBezTo>
                      <a:pt x="6171" y="1473"/>
                      <a:pt x="6166" y="1354"/>
                      <a:pt x="6166" y="1235"/>
                    </a:cubicBezTo>
                    <a:lnTo>
                      <a:pt x="6166" y="1187"/>
                    </a:lnTo>
                    <a:cubicBezTo>
                      <a:pt x="6166" y="1068"/>
                      <a:pt x="6171" y="949"/>
                      <a:pt x="6189" y="829"/>
                    </a:cubicBezTo>
                    <a:cubicBezTo>
                      <a:pt x="6195" y="818"/>
                      <a:pt x="6195" y="806"/>
                      <a:pt x="6195" y="788"/>
                    </a:cubicBezTo>
                    <a:cubicBezTo>
                      <a:pt x="6213" y="669"/>
                      <a:pt x="6231" y="549"/>
                      <a:pt x="6261" y="430"/>
                    </a:cubicBezTo>
                    <a:cubicBezTo>
                      <a:pt x="6261" y="418"/>
                      <a:pt x="6273" y="400"/>
                      <a:pt x="6273" y="388"/>
                    </a:cubicBezTo>
                    <a:cubicBezTo>
                      <a:pt x="6303" y="257"/>
                      <a:pt x="6344" y="126"/>
                      <a:pt x="6392"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3" name="Google Shape;1363;g37f2b2bca72_0_0"/>
              <p:cNvSpPr/>
              <p:nvPr/>
            </p:nvSpPr>
            <p:spPr>
              <a:xfrm>
                <a:off x="7308332" y="4227604"/>
                <a:ext cx="762633" cy="6804"/>
              </a:xfrm>
              <a:custGeom>
                <a:avLst/>
                <a:gdLst/>
                <a:ahLst/>
                <a:cxnLst/>
                <a:rect l="l" t="t" r="r" b="b"/>
                <a:pathLst>
                  <a:path w="5492" h="49" extrusionOk="0">
                    <a:moveTo>
                      <a:pt x="25" y="0"/>
                    </a:moveTo>
                    <a:cubicBezTo>
                      <a:pt x="13" y="0"/>
                      <a:pt x="1" y="12"/>
                      <a:pt x="1" y="24"/>
                    </a:cubicBezTo>
                    <a:cubicBezTo>
                      <a:pt x="1" y="42"/>
                      <a:pt x="13" y="48"/>
                      <a:pt x="25" y="48"/>
                    </a:cubicBezTo>
                    <a:lnTo>
                      <a:pt x="5480" y="48"/>
                    </a:lnTo>
                    <a:cubicBezTo>
                      <a:pt x="5480" y="30"/>
                      <a:pt x="5492" y="18"/>
                      <a:pt x="5492"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4" name="Google Shape;1364;g37f2b2bca72_0_0"/>
              <p:cNvSpPr/>
              <p:nvPr/>
            </p:nvSpPr>
            <p:spPr>
              <a:xfrm>
                <a:off x="7363877" y="4283843"/>
                <a:ext cx="695562" cy="5971"/>
              </a:xfrm>
              <a:custGeom>
                <a:avLst/>
                <a:gdLst/>
                <a:ahLst/>
                <a:cxnLst/>
                <a:rect l="l" t="t" r="r" b="b"/>
                <a:pathLst>
                  <a:path w="5009" h="43" extrusionOk="0">
                    <a:moveTo>
                      <a:pt x="24" y="1"/>
                    </a:moveTo>
                    <a:cubicBezTo>
                      <a:pt x="6" y="1"/>
                      <a:pt x="0" y="7"/>
                      <a:pt x="0" y="25"/>
                    </a:cubicBezTo>
                    <a:cubicBezTo>
                      <a:pt x="0" y="37"/>
                      <a:pt x="6" y="43"/>
                      <a:pt x="24" y="43"/>
                    </a:cubicBezTo>
                    <a:lnTo>
                      <a:pt x="4996" y="43"/>
                    </a:lnTo>
                    <a:cubicBezTo>
                      <a:pt x="5008" y="31"/>
                      <a:pt x="5008" y="13"/>
                      <a:pt x="5008"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5" name="Google Shape;1365;g37f2b2bca72_0_0"/>
              <p:cNvSpPr/>
              <p:nvPr/>
            </p:nvSpPr>
            <p:spPr>
              <a:xfrm>
                <a:off x="7288475" y="4339387"/>
                <a:ext cx="767632" cy="6665"/>
              </a:xfrm>
              <a:custGeom>
                <a:avLst/>
                <a:gdLst/>
                <a:ahLst/>
                <a:cxnLst/>
                <a:rect l="l" t="t" r="r" b="b"/>
                <a:pathLst>
                  <a:path w="5528" h="48" extrusionOk="0">
                    <a:moveTo>
                      <a:pt x="19" y="0"/>
                    </a:moveTo>
                    <a:cubicBezTo>
                      <a:pt x="7" y="0"/>
                      <a:pt x="1" y="12"/>
                      <a:pt x="1" y="24"/>
                    </a:cubicBezTo>
                    <a:cubicBezTo>
                      <a:pt x="1" y="42"/>
                      <a:pt x="7" y="48"/>
                      <a:pt x="19" y="48"/>
                    </a:cubicBezTo>
                    <a:lnTo>
                      <a:pt x="5528" y="48"/>
                    </a:lnTo>
                    <a:lnTo>
                      <a:pt x="5528"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6" name="Google Shape;1366;g37f2b2bca72_0_0"/>
              <p:cNvSpPr/>
              <p:nvPr/>
            </p:nvSpPr>
            <p:spPr>
              <a:xfrm>
                <a:off x="7344020" y="4395626"/>
                <a:ext cx="715420" cy="5971"/>
              </a:xfrm>
              <a:custGeom>
                <a:avLst/>
                <a:gdLst/>
                <a:ahLst/>
                <a:cxnLst/>
                <a:rect l="l" t="t" r="r" b="b"/>
                <a:pathLst>
                  <a:path w="5152" h="43" extrusionOk="0">
                    <a:moveTo>
                      <a:pt x="24" y="1"/>
                    </a:moveTo>
                    <a:cubicBezTo>
                      <a:pt x="6" y="1"/>
                      <a:pt x="0" y="7"/>
                      <a:pt x="0" y="25"/>
                    </a:cubicBezTo>
                    <a:cubicBezTo>
                      <a:pt x="0" y="36"/>
                      <a:pt x="6" y="42"/>
                      <a:pt x="24" y="42"/>
                    </a:cubicBezTo>
                    <a:lnTo>
                      <a:pt x="5151" y="42"/>
                    </a:lnTo>
                    <a:lnTo>
                      <a:pt x="5151"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g37f2b2bca72_0_0"/>
              <p:cNvSpPr/>
              <p:nvPr/>
            </p:nvSpPr>
            <p:spPr>
              <a:xfrm>
                <a:off x="7308332" y="4451170"/>
                <a:ext cx="762633" cy="6665"/>
              </a:xfrm>
              <a:custGeom>
                <a:avLst/>
                <a:gdLst/>
                <a:ahLst/>
                <a:cxnLst/>
                <a:rect l="l" t="t" r="r" b="b"/>
                <a:pathLst>
                  <a:path w="5492" h="48" extrusionOk="0">
                    <a:moveTo>
                      <a:pt x="25" y="0"/>
                    </a:moveTo>
                    <a:cubicBezTo>
                      <a:pt x="13" y="0"/>
                      <a:pt x="1" y="12"/>
                      <a:pt x="1" y="24"/>
                    </a:cubicBezTo>
                    <a:cubicBezTo>
                      <a:pt x="1" y="42"/>
                      <a:pt x="13" y="48"/>
                      <a:pt x="25" y="48"/>
                    </a:cubicBezTo>
                    <a:lnTo>
                      <a:pt x="5492" y="48"/>
                    </a:lnTo>
                    <a:cubicBezTo>
                      <a:pt x="5480" y="30"/>
                      <a:pt x="5480" y="18"/>
                      <a:pt x="5480"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8" name="Google Shape;1368;g37f2b2bca72_0_0"/>
              <p:cNvSpPr/>
              <p:nvPr/>
            </p:nvSpPr>
            <p:spPr>
              <a:xfrm>
                <a:off x="7237235" y="4175392"/>
                <a:ext cx="850394" cy="336319"/>
              </a:xfrm>
              <a:custGeom>
                <a:avLst/>
                <a:gdLst/>
                <a:ahLst/>
                <a:cxnLst/>
                <a:rect l="l" t="t" r="r" b="b"/>
                <a:pathLst>
                  <a:path w="6124" h="2422" extrusionOk="0">
                    <a:moveTo>
                      <a:pt x="0" y="1"/>
                    </a:moveTo>
                    <a:cubicBezTo>
                      <a:pt x="0" y="1"/>
                      <a:pt x="3440" y="806"/>
                      <a:pt x="5169" y="2421"/>
                    </a:cubicBezTo>
                    <a:lnTo>
                      <a:pt x="6123" y="2421"/>
                    </a:lnTo>
                    <a:cubicBezTo>
                      <a:pt x="6075" y="2296"/>
                      <a:pt x="6034" y="2159"/>
                      <a:pt x="6004" y="2034"/>
                    </a:cubicBezTo>
                    <a:cubicBezTo>
                      <a:pt x="5992" y="2016"/>
                      <a:pt x="5992" y="2004"/>
                      <a:pt x="5986" y="1992"/>
                    </a:cubicBezTo>
                    <a:cubicBezTo>
                      <a:pt x="5956" y="1873"/>
                      <a:pt x="5932" y="1754"/>
                      <a:pt x="5920" y="1634"/>
                    </a:cubicBezTo>
                    <a:cubicBezTo>
                      <a:pt x="5908" y="1622"/>
                      <a:pt x="5908" y="1605"/>
                      <a:pt x="5908" y="1593"/>
                    </a:cubicBezTo>
                    <a:cubicBezTo>
                      <a:pt x="5897" y="1473"/>
                      <a:pt x="5891" y="1354"/>
                      <a:pt x="5891" y="1235"/>
                    </a:cubicBezTo>
                    <a:lnTo>
                      <a:pt x="5891" y="1187"/>
                    </a:lnTo>
                    <a:cubicBezTo>
                      <a:pt x="5891" y="1068"/>
                      <a:pt x="5897" y="949"/>
                      <a:pt x="5908" y="829"/>
                    </a:cubicBezTo>
                    <a:cubicBezTo>
                      <a:pt x="5920" y="818"/>
                      <a:pt x="5920" y="806"/>
                      <a:pt x="5920" y="788"/>
                    </a:cubicBezTo>
                    <a:cubicBezTo>
                      <a:pt x="5932" y="669"/>
                      <a:pt x="5956" y="549"/>
                      <a:pt x="5986" y="430"/>
                    </a:cubicBezTo>
                    <a:cubicBezTo>
                      <a:pt x="5986" y="418"/>
                      <a:pt x="5992" y="400"/>
                      <a:pt x="5992" y="388"/>
                    </a:cubicBezTo>
                    <a:cubicBezTo>
                      <a:pt x="6022" y="257"/>
                      <a:pt x="6069" y="126"/>
                      <a:pt x="6111"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9" name="Google Shape;1369;g37f2b2bca72_0_0"/>
              <p:cNvSpPr/>
              <p:nvPr/>
            </p:nvSpPr>
            <p:spPr>
              <a:xfrm>
                <a:off x="7129617" y="4127346"/>
                <a:ext cx="987729" cy="430744"/>
              </a:xfrm>
              <a:custGeom>
                <a:avLst/>
                <a:gdLst/>
                <a:ahLst/>
                <a:cxnLst/>
                <a:rect l="l" t="t" r="r" b="b"/>
                <a:pathLst>
                  <a:path w="7113" h="3102" extrusionOk="0">
                    <a:moveTo>
                      <a:pt x="471" y="1"/>
                    </a:moveTo>
                    <a:cubicBezTo>
                      <a:pt x="471" y="1"/>
                      <a:pt x="60" y="561"/>
                      <a:pt x="30" y="1509"/>
                    </a:cubicBezTo>
                    <a:cubicBezTo>
                      <a:pt x="0" y="2451"/>
                      <a:pt x="268" y="3101"/>
                      <a:pt x="268" y="3101"/>
                    </a:cubicBezTo>
                    <a:lnTo>
                      <a:pt x="7113" y="3101"/>
                    </a:lnTo>
                    <a:lnTo>
                      <a:pt x="7113" y="2767"/>
                    </a:lnTo>
                    <a:lnTo>
                      <a:pt x="775" y="2767"/>
                    </a:lnTo>
                    <a:cubicBezTo>
                      <a:pt x="775" y="2767"/>
                      <a:pt x="549" y="2058"/>
                      <a:pt x="567" y="1497"/>
                    </a:cubicBezTo>
                    <a:cubicBezTo>
                      <a:pt x="590" y="943"/>
                      <a:pt x="698" y="454"/>
                      <a:pt x="775" y="335"/>
                    </a:cubicBezTo>
                    <a:lnTo>
                      <a:pt x="7113" y="335"/>
                    </a:lnTo>
                    <a:lnTo>
                      <a:pt x="7113" y="1"/>
                    </a:lnTo>
                    <a:close/>
                  </a:path>
                </a:pathLst>
              </a:custGeom>
              <a:solidFill>
                <a:schemeClr val="accent4"/>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g37f2b2bca72_0_0"/>
              <p:cNvSpPr/>
              <p:nvPr/>
            </p:nvSpPr>
            <p:spPr>
              <a:xfrm>
                <a:off x="7080737" y="4127346"/>
                <a:ext cx="114423" cy="430744"/>
              </a:xfrm>
              <a:custGeom>
                <a:avLst/>
                <a:gdLst/>
                <a:ahLst/>
                <a:cxnLst/>
                <a:rect l="l" t="t" r="r" b="b"/>
                <a:pathLst>
                  <a:path w="824" h="3102" extrusionOk="0">
                    <a:moveTo>
                      <a:pt x="364" y="1"/>
                    </a:moveTo>
                    <a:cubicBezTo>
                      <a:pt x="0" y="1038"/>
                      <a:pt x="0" y="2064"/>
                      <a:pt x="364" y="3101"/>
                    </a:cubicBezTo>
                    <a:lnTo>
                      <a:pt x="793" y="3101"/>
                    </a:lnTo>
                    <a:cubicBezTo>
                      <a:pt x="471" y="2064"/>
                      <a:pt x="489" y="1038"/>
                      <a:pt x="8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1" name="Google Shape;1371;g37f2b2bca72_0_0"/>
            <p:cNvGrpSpPr/>
            <p:nvPr/>
          </p:nvGrpSpPr>
          <p:grpSpPr>
            <a:xfrm>
              <a:off x="1139576" y="1451653"/>
              <a:ext cx="2741920" cy="2171649"/>
              <a:chOff x="6328726" y="268400"/>
              <a:chExt cx="1863097" cy="1475405"/>
            </a:xfrm>
          </p:grpSpPr>
          <p:sp>
            <p:nvSpPr>
              <p:cNvPr id="1372" name="Google Shape;1372;g37f2b2bca72_0_0"/>
              <p:cNvSpPr/>
              <p:nvPr/>
            </p:nvSpPr>
            <p:spPr>
              <a:xfrm>
                <a:off x="7246326" y="450597"/>
                <a:ext cx="869827" cy="133412"/>
              </a:xfrm>
              <a:custGeom>
                <a:avLst/>
                <a:gdLst/>
                <a:ahLst/>
                <a:cxnLst/>
                <a:rect l="l" t="t" r="r" b="b"/>
                <a:pathLst>
                  <a:path w="11162" h="1712" extrusionOk="0">
                    <a:moveTo>
                      <a:pt x="3126" y="1"/>
                    </a:moveTo>
                    <a:cubicBezTo>
                      <a:pt x="2077" y="1"/>
                      <a:pt x="1062" y="103"/>
                      <a:pt x="0" y="262"/>
                    </a:cubicBezTo>
                    <a:lnTo>
                      <a:pt x="167" y="1711"/>
                    </a:lnTo>
                    <a:cubicBezTo>
                      <a:pt x="167" y="1711"/>
                      <a:pt x="1049" y="1086"/>
                      <a:pt x="3184" y="1086"/>
                    </a:cubicBezTo>
                    <a:cubicBezTo>
                      <a:pt x="3507" y="1086"/>
                      <a:pt x="3858" y="1100"/>
                      <a:pt x="4239" y="1133"/>
                    </a:cubicBezTo>
                    <a:cubicBezTo>
                      <a:pt x="5184" y="1217"/>
                      <a:pt x="6318" y="1285"/>
                      <a:pt x="7379" y="1285"/>
                    </a:cubicBezTo>
                    <a:cubicBezTo>
                      <a:pt x="9403" y="1285"/>
                      <a:pt x="11162" y="1038"/>
                      <a:pt x="10833" y="185"/>
                    </a:cubicBezTo>
                    <a:cubicBezTo>
                      <a:pt x="10809" y="124"/>
                      <a:pt x="10754" y="90"/>
                      <a:pt x="10698" y="90"/>
                    </a:cubicBezTo>
                    <a:cubicBezTo>
                      <a:pt x="10655" y="90"/>
                      <a:pt x="10611" y="111"/>
                      <a:pt x="10583" y="155"/>
                    </a:cubicBezTo>
                    <a:cubicBezTo>
                      <a:pt x="10404" y="425"/>
                      <a:pt x="9965" y="857"/>
                      <a:pt x="8984" y="857"/>
                    </a:cubicBezTo>
                    <a:cubicBezTo>
                      <a:pt x="8622" y="857"/>
                      <a:pt x="8186" y="798"/>
                      <a:pt x="7661" y="650"/>
                    </a:cubicBezTo>
                    <a:cubicBezTo>
                      <a:pt x="5966" y="181"/>
                      <a:pt x="4516" y="1"/>
                      <a:pt x="3126"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3" name="Google Shape;1373;g37f2b2bca72_0_0"/>
              <p:cNvSpPr/>
              <p:nvPr/>
            </p:nvSpPr>
            <p:spPr>
              <a:xfrm>
                <a:off x="6414836" y="471014"/>
                <a:ext cx="844578" cy="222093"/>
              </a:xfrm>
              <a:custGeom>
                <a:avLst/>
                <a:gdLst/>
                <a:ahLst/>
                <a:cxnLst/>
                <a:rect l="l" t="t" r="r" b="b"/>
                <a:pathLst>
                  <a:path w="10838" h="2850" extrusionOk="0">
                    <a:moveTo>
                      <a:pt x="10688" y="0"/>
                    </a:moveTo>
                    <a:cubicBezTo>
                      <a:pt x="8196" y="149"/>
                      <a:pt x="6014" y="537"/>
                      <a:pt x="3277" y="1968"/>
                    </a:cubicBezTo>
                    <a:cubicBezTo>
                      <a:pt x="2509" y="2368"/>
                      <a:pt x="1914" y="2505"/>
                      <a:pt x="1459" y="2505"/>
                    </a:cubicBezTo>
                    <a:cubicBezTo>
                      <a:pt x="859" y="2505"/>
                      <a:pt x="503" y="2267"/>
                      <a:pt x="320" y="2087"/>
                    </a:cubicBezTo>
                    <a:cubicBezTo>
                      <a:pt x="292" y="2059"/>
                      <a:pt x="257" y="2046"/>
                      <a:pt x="223" y="2046"/>
                    </a:cubicBezTo>
                    <a:cubicBezTo>
                      <a:pt x="155" y="2046"/>
                      <a:pt x="90" y="2095"/>
                      <a:pt x="82" y="2170"/>
                    </a:cubicBezTo>
                    <a:cubicBezTo>
                      <a:pt x="1" y="2663"/>
                      <a:pt x="490" y="2850"/>
                      <a:pt x="1272" y="2850"/>
                    </a:cubicBezTo>
                    <a:cubicBezTo>
                      <a:pt x="2678" y="2850"/>
                      <a:pt x="5032" y="2246"/>
                      <a:pt x="6729" y="1729"/>
                    </a:cubicBezTo>
                    <a:cubicBezTo>
                      <a:pt x="7925" y="1367"/>
                      <a:pt x="8850" y="1264"/>
                      <a:pt x="9516" y="1264"/>
                    </a:cubicBezTo>
                    <a:cubicBezTo>
                      <a:pt x="10407" y="1264"/>
                      <a:pt x="10837" y="1449"/>
                      <a:pt x="10837" y="1449"/>
                    </a:cubicBezTo>
                    <a:lnTo>
                      <a:pt x="10688" y="0"/>
                    </a:ln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4" name="Google Shape;1374;g37f2b2bca72_0_0"/>
              <p:cNvSpPr/>
              <p:nvPr/>
            </p:nvSpPr>
            <p:spPr>
              <a:xfrm>
                <a:off x="7204011" y="473741"/>
                <a:ext cx="17300" cy="99513"/>
              </a:xfrm>
              <a:custGeom>
                <a:avLst/>
                <a:gdLst/>
                <a:ahLst/>
                <a:cxnLst/>
                <a:rect l="l" t="t" r="r" b="b"/>
                <a:pathLst>
                  <a:path w="222" h="1277" extrusionOk="0">
                    <a:moveTo>
                      <a:pt x="62" y="0"/>
                    </a:moveTo>
                    <a:cubicBezTo>
                      <a:pt x="53" y="0"/>
                      <a:pt x="45" y="2"/>
                      <a:pt x="36" y="7"/>
                    </a:cubicBezTo>
                    <a:lnTo>
                      <a:pt x="1" y="1259"/>
                    </a:lnTo>
                    <a:lnTo>
                      <a:pt x="173" y="1277"/>
                    </a:lnTo>
                    <a:lnTo>
                      <a:pt x="221" y="174"/>
                    </a:lnTo>
                    <a:cubicBezTo>
                      <a:pt x="221" y="174"/>
                      <a:pt x="139" y="0"/>
                      <a:pt x="62"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g37f2b2bca72_0_0"/>
              <p:cNvSpPr/>
              <p:nvPr/>
            </p:nvSpPr>
            <p:spPr>
              <a:xfrm>
                <a:off x="7286303" y="462909"/>
                <a:ext cx="26028" cy="102942"/>
              </a:xfrm>
              <a:custGeom>
                <a:avLst/>
                <a:gdLst/>
                <a:ahLst/>
                <a:cxnLst/>
                <a:rect l="l" t="t" r="r" b="b"/>
                <a:pathLst>
                  <a:path w="334" h="1321" extrusionOk="0">
                    <a:moveTo>
                      <a:pt x="192" y="0"/>
                    </a:moveTo>
                    <a:cubicBezTo>
                      <a:pt x="105" y="0"/>
                      <a:pt x="0" y="212"/>
                      <a:pt x="6" y="218"/>
                    </a:cubicBezTo>
                    <a:lnTo>
                      <a:pt x="143" y="1321"/>
                    </a:lnTo>
                    <a:lnTo>
                      <a:pt x="334" y="1255"/>
                    </a:lnTo>
                    <a:lnTo>
                      <a:pt x="209" y="3"/>
                    </a:lnTo>
                    <a:cubicBezTo>
                      <a:pt x="203" y="1"/>
                      <a:pt x="198" y="0"/>
                      <a:pt x="192"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6" name="Google Shape;1376;g37f2b2bca72_0_0"/>
              <p:cNvSpPr/>
              <p:nvPr/>
            </p:nvSpPr>
            <p:spPr>
              <a:xfrm>
                <a:off x="7168710" y="436180"/>
                <a:ext cx="167778" cy="1184342"/>
              </a:xfrm>
              <a:custGeom>
                <a:avLst/>
                <a:gdLst/>
                <a:ahLst/>
                <a:cxnLst/>
                <a:rect l="l" t="t" r="r" b="b"/>
                <a:pathLst>
                  <a:path w="2153" h="15198" extrusionOk="0">
                    <a:moveTo>
                      <a:pt x="1139" y="0"/>
                    </a:moveTo>
                    <a:cubicBezTo>
                      <a:pt x="877" y="0"/>
                      <a:pt x="668" y="203"/>
                      <a:pt x="650" y="465"/>
                    </a:cubicBezTo>
                    <a:lnTo>
                      <a:pt x="644" y="644"/>
                    </a:lnTo>
                    <a:lnTo>
                      <a:pt x="638" y="871"/>
                    </a:lnTo>
                    <a:lnTo>
                      <a:pt x="591" y="1926"/>
                    </a:lnTo>
                    <a:lnTo>
                      <a:pt x="203" y="10392"/>
                    </a:lnTo>
                    <a:lnTo>
                      <a:pt x="197" y="10499"/>
                    </a:lnTo>
                    <a:lnTo>
                      <a:pt x="191" y="10666"/>
                    </a:lnTo>
                    <a:lnTo>
                      <a:pt x="179" y="10982"/>
                    </a:lnTo>
                    <a:lnTo>
                      <a:pt x="167" y="11143"/>
                    </a:lnTo>
                    <a:lnTo>
                      <a:pt x="161" y="11256"/>
                    </a:lnTo>
                    <a:lnTo>
                      <a:pt x="30" y="14094"/>
                    </a:lnTo>
                    <a:cubicBezTo>
                      <a:pt x="0" y="14696"/>
                      <a:pt x="477" y="15197"/>
                      <a:pt x="1080" y="15197"/>
                    </a:cubicBezTo>
                    <a:cubicBezTo>
                      <a:pt x="1676" y="15197"/>
                      <a:pt x="2153" y="14696"/>
                      <a:pt x="2141" y="14100"/>
                    </a:cubicBezTo>
                    <a:lnTo>
                      <a:pt x="2039" y="11244"/>
                    </a:lnTo>
                    <a:lnTo>
                      <a:pt x="2033" y="11137"/>
                    </a:lnTo>
                    <a:lnTo>
                      <a:pt x="2022" y="10970"/>
                    </a:lnTo>
                    <a:lnTo>
                      <a:pt x="2010" y="10660"/>
                    </a:lnTo>
                    <a:lnTo>
                      <a:pt x="2004" y="10493"/>
                    </a:lnTo>
                    <a:lnTo>
                      <a:pt x="1992" y="10380"/>
                    </a:lnTo>
                    <a:lnTo>
                      <a:pt x="1676" y="1908"/>
                    </a:lnTo>
                    <a:lnTo>
                      <a:pt x="1634" y="841"/>
                    </a:lnTo>
                    <a:lnTo>
                      <a:pt x="1628" y="632"/>
                    </a:lnTo>
                    <a:lnTo>
                      <a:pt x="1622" y="465"/>
                    </a:lnTo>
                    <a:cubicBezTo>
                      <a:pt x="1616" y="334"/>
                      <a:pt x="1562" y="215"/>
                      <a:pt x="1473" y="137"/>
                    </a:cubicBezTo>
                    <a:cubicBezTo>
                      <a:pt x="1384" y="54"/>
                      <a:pt x="1270" y="0"/>
                      <a:pt x="113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7" name="Google Shape;1377;g37f2b2bca72_0_0"/>
              <p:cNvSpPr/>
              <p:nvPr/>
            </p:nvSpPr>
            <p:spPr>
              <a:xfrm>
                <a:off x="7191932" y="268400"/>
                <a:ext cx="129671" cy="118138"/>
              </a:xfrm>
              <a:custGeom>
                <a:avLst/>
                <a:gdLst/>
                <a:ahLst/>
                <a:cxnLst/>
                <a:rect l="l" t="t" r="r" b="b"/>
                <a:pathLst>
                  <a:path w="1664" h="1516" extrusionOk="0">
                    <a:moveTo>
                      <a:pt x="829" y="1"/>
                    </a:moveTo>
                    <a:cubicBezTo>
                      <a:pt x="829" y="1"/>
                      <a:pt x="1" y="1515"/>
                      <a:pt x="829" y="1515"/>
                    </a:cubicBezTo>
                    <a:cubicBezTo>
                      <a:pt x="1664" y="1515"/>
                      <a:pt x="829" y="1"/>
                      <a:pt x="829"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8" name="Google Shape;1378;g37f2b2bca72_0_0"/>
              <p:cNvSpPr/>
              <p:nvPr/>
            </p:nvSpPr>
            <p:spPr>
              <a:xfrm>
                <a:off x="7214220" y="297701"/>
                <a:ext cx="85097" cy="76759"/>
              </a:xfrm>
              <a:custGeom>
                <a:avLst/>
                <a:gdLst/>
                <a:ahLst/>
                <a:cxnLst/>
                <a:rect l="l" t="t" r="r" b="b"/>
                <a:pathLst>
                  <a:path w="1092" h="985" extrusionOk="0">
                    <a:moveTo>
                      <a:pt x="543" y="1"/>
                    </a:moveTo>
                    <a:cubicBezTo>
                      <a:pt x="543" y="1"/>
                      <a:pt x="1" y="984"/>
                      <a:pt x="543" y="984"/>
                    </a:cubicBezTo>
                    <a:cubicBezTo>
                      <a:pt x="1092" y="984"/>
                      <a:pt x="543" y="1"/>
                      <a:pt x="543"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9" name="Google Shape;1379;g37f2b2bca72_0_0"/>
              <p:cNvSpPr/>
              <p:nvPr/>
            </p:nvSpPr>
            <p:spPr>
              <a:xfrm>
                <a:off x="7217493" y="436647"/>
                <a:ext cx="78161" cy="79954"/>
              </a:xfrm>
              <a:custGeom>
                <a:avLst/>
                <a:gdLst/>
                <a:ahLst/>
                <a:cxnLst/>
                <a:rect l="l" t="t" r="r" b="b"/>
                <a:pathLst>
                  <a:path w="1003" h="1026" extrusionOk="0">
                    <a:moveTo>
                      <a:pt x="507" y="0"/>
                    </a:moveTo>
                    <a:cubicBezTo>
                      <a:pt x="245" y="0"/>
                      <a:pt x="36" y="203"/>
                      <a:pt x="18" y="465"/>
                    </a:cubicBezTo>
                    <a:lnTo>
                      <a:pt x="0" y="877"/>
                    </a:lnTo>
                    <a:cubicBezTo>
                      <a:pt x="138" y="972"/>
                      <a:pt x="305" y="1026"/>
                      <a:pt x="483" y="1026"/>
                    </a:cubicBezTo>
                    <a:cubicBezTo>
                      <a:pt x="686" y="1026"/>
                      <a:pt x="865" y="960"/>
                      <a:pt x="1002" y="847"/>
                    </a:cubicBezTo>
                    <a:lnTo>
                      <a:pt x="990" y="465"/>
                    </a:lnTo>
                    <a:cubicBezTo>
                      <a:pt x="984" y="340"/>
                      <a:pt x="931" y="221"/>
                      <a:pt x="841" y="137"/>
                    </a:cubicBezTo>
                    <a:cubicBezTo>
                      <a:pt x="752" y="54"/>
                      <a:pt x="638" y="0"/>
                      <a:pt x="507" y="0"/>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0" name="Google Shape;1380;g37f2b2bca72_0_0"/>
              <p:cNvSpPr/>
              <p:nvPr/>
            </p:nvSpPr>
            <p:spPr>
              <a:xfrm>
                <a:off x="7182815" y="370175"/>
                <a:ext cx="144244" cy="132165"/>
              </a:xfrm>
              <a:custGeom>
                <a:avLst/>
                <a:gdLst/>
                <a:ahLst/>
                <a:cxnLst/>
                <a:rect l="l" t="t" r="r" b="b"/>
                <a:pathLst>
                  <a:path w="1851" h="1696" extrusionOk="0">
                    <a:moveTo>
                      <a:pt x="923" y="1"/>
                    </a:moveTo>
                    <a:cubicBezTo>
                      <a:pt x="413" y="1"/>
                      <a:pt x="1" y="460"/>
                      <a:pt x="94" y="990"/>
                    </a:cubicBezTo>
                    <a:cubicBezTo>
                      <a:pt x="153" y="1342"/>
                      <a:pt x="434" y="1622"/>
                      <a:pt x="785" y="1682"/>
                    </a:cubicBezTo>
                    <a:cubicBezTo>
                      <a:pt x="836" y="1691"/>
                      <a:pt x="886" y="1695"/>
                      <a:pt x="935" y="1695"/>
                    </a:cubicBezTo>
                    <a:cubicBezTo>
                      <a:pt x="1441" y="1695"/>
                      <a:pt x="1850" y="1237"/>
                      <a:pt x="1763" y="710"/>
                    </a:cubicBezTo>
                    <a:cubicBezTo>
                      <a:pt x="1709" y="358"/>
                      <a:pt x="1429" y="72"/>
                      <a:pt x="1066" y="13"/>
                    </a:cubicBezTo>
                    <a:cubicBezTo>
                      <a:pt x="1018" y="5"/>
                      <a:pt x="970" y="1"/>
                      <a:pt x="923"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1" name="Google Shape;1381;g37f2b2bca72_0_0"/>
              <p:cNvSpPr/>
              <p:nvPr/>
            </p:nvSpPr>
            <p:spPr>
              <a:xfrm>
                <a:off x="7217025" y="398541"/>
                <a:ext cx="75823" cy="75823"/>
              </a:xfrm>
              <a:custGeom>
                <a:avLst/>
                <a:gdLst/>
                <a:ahLst/>
                <a:cxnLst/>
                <a:rect l="l" t="t" r="r" b="b"/>
                <a:pathLst>
                  <a:path w="973" h="973" extrusionOk="0">
                    <a:moveTo>
                      <a:pt x="489" y="0"/>
                    </a:moveTo>
                    <a:cubicBezTo>
                      <a:pt x="221" y="0"/>
                      <a:pt x="1" y="215"/>
                      <a:pt x="1" y="483"/>
                    </a:cubicBezTo>
                    <a:cubicBezTo>
                      <a:pt x="1" y="751"/>
                      <a:pt x="221" y="972"/>
                      <a:pt x="489" y="972"/>
                    </a:cubicBezTo>
                    <a:cubicBezTo>
                      <a:pt x="758" y="972"/>
                      <a:pt x="972" y="751"/>
                      <a:pt x="972" y="483"/>
                    </a:cubicBezTo>
                    <a:cubicBezTo>
                      <a:pt x="972" y="215"/>
                      <a:pt x="758" y="0"/>
                      <a:pt x="489"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2" name="Google Shape;1382;g37f2b2bca72_0_0"/>
              <p:cNvSpPr/>
              <p:nvPr/>
            </p:nvSpPr>
            <p:spPr>
              <a:xfrm>
                <a:off x="7919934" y="538344"/>
                <a:ext cx="66550" cy="66550"/>
              </a:xfrm>
              <a:custGeom>
                <a:avLst/>
                <a:gdLst/>
                <a:ahLst/>
                <a:cxnLst/>
                <a:rect l="l" t="t" r="r" b="b"/>
                <a:pathLst>
                  <a:path w="854" h="854" extrusionOk="0">
                    <a:moveTo>
                      <a:pt x="424" y="102"/>
                    </a:moveTo>
                    <a:cubicBezTo>
                      <a:pt x="603" y="102"/>
                      <a:pt x="752" y="251"/>
                      <a:pt x="752" y="430"/>
                    </a:cubicBezTo>
                    <a:cubicBezTo>
                      <a:pt x="752" y="603"/>
                      <a:pt x="603" y="752"/>
                      <a:pt x="424" y="752"/>
                    </a:cubicBezTo>
                    <a:cubicBezTo>
                      <a:pt x="245" y="752"/>
                      <a:pt x="96" y="603"/>
                      <a:pt x="96" y="430"/>
                    </a:cubicBezTo>
                    <a:cubicBezTo>
                      <a:pt x="96" y="251"/>
                      <a:pt x="245" y="102"/>
                      <a:pt x="424" y="102"/>
                    </a:cubicBezTo>
                    <a:close/>
                    <a:moveTo>
                      <a:pt x="424" y="1"/>
                    </a:moveTo>
                    <a:cubicBezTo>
                      <a:pt x="186" y="1"/>
                      <a:pt x="1" y="198"/>
                      <a:pt x="1" y="430"/>
                    </a:cubicBezTo>
                    <a:cubicBezTo>
                      <a:pt x="1" y="669"/>
                      <a:pt x="198" y="853"/>
                      <a:pt x="424" y="853"/>
                    </a:cubicBezTo>
                    <a:cubicBezTo>
                      <a:pt x="657" y="853"/>
                      <a:pt x="853" y="669"/>
                      <a:pt x="847" y="430"/>
                    </a:cubicBezTo>
                    <a:cubicBezTo>
                      <a:pt x="847" y="186"/>
                      <a:pt x="657" y="1"/>
                      <a:pt x="424"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3" name="Google Shape;1383;g37f2b2bca72_0_0"/>
              <p:cNvSpPr/>
              <p:nvPr/>
            </p:nvSpPr>
            <p:spPr>
              <a:xfrm>
                <a:off x="7758780" y="593517"/>
                <a:ext cx="183597" cy="563805"/>
              </a:xfrm>
              <a:custGeom>
                <a:avLst/>
                <a:gdLst/>
                <a:ahLst/>
                <a:cxnLst/>
                <a:rect l="l" t="t" r="r" b="b"/>
                <a:pathLst>
                  <a:path w="2356" h="7235" extrusionOk="0">
                    <a:moveTo>
                      <a:pt x="2303" y="1"/>
                    </a:moveTo>
                    <a:cubicBezTo>
                      <a:pt x="2286" y="1"/>
                      <a:pt x="2264" y="12"/>
                      <a:pt x="2254" y="32"/>
                    </a:cubicBezTo>
                    <a:lnTo>
                      <a:pt x="6" y="7175"/>
                    </a:lnTo>
                    <a:cubicBezTo>
                      <a:pt x="0" y="7192"/>
                      <a:pt x="12" y="7222"/>
                      <a:pt x="36" y="7234"/>
                    </a:cubicBezTo>
                    <a:lnTo>
                      <a:pt x="48" y="7234"/>
                    </a:lnTo>
                    <a:cubicBezTo>
                      <a:pt x="72" y="7234"/>
                      <a:pt x="90" y="7216"/>
                      <a:pt x="96" y="7204"/>
                    </a:cubicBezTo>
                    <a:lnTo>
                      <a:pt x="2343" y="62"/>
                    </a:lnTo>
                    <a:cubicBezTo>
                      <a:pt x="2355" y="38"/>
                      <a:pt x="2337" y="8"/>
                      <a:pt x="2313" y="2"/>
                    </a:cubicBezTo>
                    <a:cubicBezTo>
                      <a:pt x="2310" y="1"/>
                      <a:pt x="2307" y="1"/>
                      <a:pt x="2303"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4" name="Google Shape;1384;g37f2b2bca72_0_0"/>
              <p:cNvSpPr/>
              <p:nvPr/>
            </p:nvSpPr>
            <p:spPr>
              <a:xfrm>
                <a:off x="7961782" y="595388"/>
                <a:ext cx="183597" cy="563338"/>
              </a:xfrm>
              <a:custGeom>
                <a:avLst/>
                <a:gdLst/>
                <a:ahLst/>
                <a:cxnLst/>
                <a:rect l="l" t="t" r="r" b="b"/>
                <a:pathLst>
                  <a:path w="2356" h="7229" extrusionOk="0">
                    <a:moveTo>
                      <a:pt x="49" y="1"/>
                    </a:moveTo>
                    <a:cubicBezTo>
                      <a:pt x="45" y="1"/>
                      <a:pt x="40" y="1"/>
                      <a:pt x="36" y="2"/>
                    </a:cubicBezTo>
                    <a:cubicBezTo>
                      <a:pt x="18" y="8"/>
                      <a:pt x="0" y="38"/>
                      <a:pt x="6" y="62"/>
                    </a:cubicBezTo>
                    <a:lnTo>
                      <a:pt x="2260" y="7198"/>
                    </a:lnTo>
                    <a:cubicBezTo>
                      <a:pt x="2266" y="7216"/>
                      <a:pt x="2278" y="7228"/>
                      <a:pt x="2302" y="7228"/>
                    </a:cubicBezTo>
                    <a:lnTo>
                      <a:pt x="2320" y="7228"/>
                    </a:lnTo>
                    <a:cubicBezTo>
                      <a:pt x="2344" y="7222"/>
                      <a:pt x="2355" y="7192"/>
                      <a:pt x="2349" y="7168"/>
                    </a:cubicBezTo>
                    <a:lnTo>
                      <a:pt x="96" y="32"/>
                    </a:lnTo>
                    <a:cubicBezTo>
                      <a:pt x="91" y="12"/>
                      <a:pt x="70" y="1"/>
                      <a:pt x="49"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5" name="Google Shape;1385;g37f2b2bca72_0_0"/>
              <p:cNvSpPr/>
              <p:nvPr/>
            </p:nvSpPr>
            <p:spPr>
              <a:xfrm>
                <a:off x="7949703" y="597803"/>
                <a:ext cx="7013" cy="559519"/>
              </a:xfrm>
              <a:custGeom>
                <a:avLst/>
                <a:gdLst/>
                <a:ahLst/>
                <a:cxnLst/>
                <a:rect l="l" t="t" r="r" b="b"/>
                <a:pathLst>
                  <a:path w="90" h="7180" extrusionOk="0">
                    <a:moveTo>
                      <a:pt x="42" y="1"/>
                    </a:moveTo>
                    <a:cubicBezTo>
                      <a:pt x="24" y="1"/>
                      <a:pt x="0" y="25"/>
                      <a:pt x="0" y="43"/>
                    </a:cubicBezTo>
                    <a:lnTo>
                      <a:pt x="0" y="7131"/>
                    </a:lnTo>
                    <a:cubicBezTo>
                      <a:pt x="0" y="7155"/>
                      <a:pt x="18" y="7179"/>
                      <a:pt x="42" y="7179"/>
                    </a:cubicBezTo>
                    <a:cubicBezTo>
                      <a:pt x="66" y="7179"/>
                      <a:pt x="90" y="7155"/>
                      <a:pt x="90" y="7131"/>
                    </a:cubicBezTo>
                    <a:lnTo>
                      <a:pt x="90" y="43"/>
                    </a:lnTo>
                    <a:cubicBezTo>
                      <a:pt x="90" y="19"/>
                      <a:pt x="66" y="1"/>
                      <a:pt x="42"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6" name="Google Shape;1386;g37f2b2bca72_0_0"/>
              <p:cNvSpPr/>
              <p:nvPr/>
            </p:nvSpPr>
            <p:spPr>
              <a:xfrm>
                <a:off x="7714595" y="1132626"/>
                <a:ext cx="477228" cy="196144"/>
              </a:xfrm>
              <a:custGeom>
                <a:avLst/>
                <a:gdLst/>
                <a:ahLst/>
                <a:cxnLst/>
                <a:rect l="l" t="t" r="r" b="b"/>
                <a:pathLst>
                  <a:path w="6124" h="2517" extrusionOk="0">
                    <a:moveTo>
                      <a:pt x="1" y="0"/>
                    </a:move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7" name="Google Shape;1387;g37f2b2bca72_0_0"/>
              <p:cNvSpPr/>
              <p:nvPr/>
            </p:nvSpPr>
            <p:spPr>
              <a:xfrm>
                <a:off x="7714595" y="1132626"/>
                <a:ext cx="477228" cy="196144"/>
              </a:xfrm>
              <a:custGeom>
                <a:avLst/>
                <a:gdLst/>
                <a:ahLst/>
                <a:cxnLst/>
                <a:rect l="l" t="t" r="r" b="b"/>
                <a:pathLst>
                  <a:path w="6124" h="2517" extrusionOk="0">
                    <a:moveTo>
                      <a:pt x="5295" y="0"/>
                    </a:moveTo>
                    <a:cubicBezTo>
                      <a:pt x="4484" y="823"/>
                      <a:pt x="3626" y="1097"/>
                      <a:pt x="2841" y="1097"/>
                    </a:cubicBezTo>
                    <a:cubicBezTo>
                      <a:pt x="1273" y="1097"/>
                      <a:pt x="1" y="0"/>
                      <a:pt x="1" y="0"/>
                    </a:cubicBezTo>
                    <a:lnTo>
                      <a:pt x="1" y="0"/>
                    </a:lnTo>
                    <a:cubicBezTo>
                      <a:pt x="281" y="1437"/>
                      <a:pt x="1539" y="2516"/>
                      <a:pt x="3059" y="2516"/>
                    </a:cubicBezTo>
                    <a:cubicBezTo>
                      <a:pt x="4579" y="2516"/>
                      <a:pt x="5849" y="1437"/>
                      <a:pt x="6124"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8" name="Google Shape;1388;g37f2b2bca72_0_0"/>
              <p:cNvSpPr/>
              <p:nvPr/>
            </p:nvSpPr>
            <p:spPr>
              <a:xfrm>
                <a:off x="6534533" y="678225"/>
                <a:ext cx="66083" cy="66472"/>
              </a:xfrm>
              <a:custGeom>
                <a:avLst/>
                <a:gdLst/>
                <a:ahLst/>
                <a:cxnLst/>
                <a:rect l="l" t="t" r="r" b="b"/>
                <a:pathLst>
                  <a:path w="848" h="853" extrusionOk="0">
                    <a:moveTo>
                      <a:pt x="424" y="96"/>
                    </a:moveTo>
                    <a:cubicBezTo>
                      <a:pt x="603" y="96"/>
                      <a:pt x="752" y="245"/>
                      <a:pt x="752" y="424"/>
                    </a:cubicBezTo>
                    <a:cubicBezTo>
                      <a:pt x="752" y="597"/>
                      <a:pt x="603" y="746"/>
                      <a:pt x="424" y="746"/>
                    </a:cubicBezTo>
                    <a:cubicBezTo>
                      <a:pt x="245" y="746"/>
                      <a:pt x="96" y="597"/>
                      <a:pt x="96" y="424"/>
                    </a:cubicBezTo>
                    <a:cubicBezTo>
                      <a:pt x="96" y="245"/>
                      <a:pt x="245" y="96"/>
                      <a:pt x="424" y="96"/>
                    </a:cubicBezTo>
                    <a:close/>
                    <a:moveTo>
                      <a:pt x="424" y="0"/>
                    </a:moveTo>
                    <a:cubicBezTo>
                      <a:pt x="185" y="0"/>
                      <a:pt x="0" y="197"/>
                      <a:pt x="0" y="430"/>
                    </a:cubicBezTo>
                    <a:cubicBezTo>
                      <a:pt x="0" y="668"/>
                      <a:pt x="191" y="853"/>
                      <a:pt x="424" y="853"/>
                    </a:cubicBezTo>
                    <a:cubicBezTo>
                      <a:pt x="656" y="853"/>
                      <a:pt x="847" y="662"/>
                      <a:pt x="847" y="430"/>
                    </a:cubicBezTo>
                    <a:cubicBezTo>
                      <a:pt x="847" y="191"/>
                      <a:pt x="656" y="0"/>
                      <a:pt x="424"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g37f2b2bca72_0_0"/>
              <p:cNvSpPr/>
              <p:nvPr/>
            </p:nvSpPr>
            <p:spPr>
              <a:xfrm>
                <a:off x="6372833" y="732931"/>
                <a:ext cx="183597" cy="563728"/>
              </a:xfrm>
              <a:custGeom>
                <a:avLst/>
                <a:gdLst/>
                <a:ahLst/>
                <a:cxnLst/>
                <a:rect l="l" t="t" r="r" b="b"/>
                <a:pathLst>
                  <a:path w="2356" h="7234" extrusionOk="0">
                    <a:moveTo>
                      <a:pt x="2307" y="0"/>
                    </a:moveTo>
                    <a:cubicBezTo>
                      <a:pt x="2287" y="0"/>
                      <a:pt x="2265" y="12"/>
                      <a:pt x="2260" y="32"/>
                    </a:cubicBezTo>
                    <a:lnTo>
                      <a:pt x="7" y="7174"/>
                    </a:lnTo>
                    <a:cubicBezTo>
                      <a:pt x="1" y="7192"/>
                      <a:pt x="13" y="7222"/>
                      <a:pt x="36" y="7234"/>
                    </a:cubicBezTo>
                    <a:lnTo>
                      <a:pt x="54" y="7234"/>
                    </a:lnTo>
                    <a:cubicBezTo>
                      <a:pt x="78" y="7234"/>
                      <a:pt x="90" y="7222"/>
                      <a:pt x="96" y="7204"/>
                    </a:cubicBezTo>
                    <a:lnTo>
                      <a:pt x="2350" y="61"/>
                    </a:lnTo>
                    <a:cubicBezTo>
                      <a:pt x="2356" y="38"/>
                      <a:pt x="2344" y="8"/>
                      <a:pt x="2320" y="2"/>
                    </a:cubicBezTo>
                    <a:cubicBezTo>
                      <a:pt x="2316" y="1"/>
                      <a:pt x="2312" y="0"/>
                      <a:pt x="2307"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0" name="Google Shape;1390;g37f2b2bca72_0_0"/>
              <p:cNvSpPr/>
              <p:nvPr/>
            </p:nvSpPr>
            <p:spPr>
              <a:xfrm>
                <a:off x="6576380" y="735269"/>
                <a:ext cx="183519" cy="563728"/>
              </a:xfrm>
              <a:custGeom>
                <a:avLst/>
                <a:gdLst/>
                <a:ahLst/>
                <a:cxnLst/>
                <a:rect l="l" t="t" r="r" b="b"/>
                <a:pathLst>
                  <a:path w="2355" h="7234" extrusionOk="0">
                    <a:moveTo>
                      <a:pt x="48" y="0"/>
                    </a:moveTo>
                    <a:cubicBezTo>
                      <a:pt x="44" y="0"/>
                      <a:pt x="40" y="1"/>
                      <a:pt x="36" y="2"/>
                    </a:cubicBezTo>
                    <a:cubicBezTo>
                      <a:pt x="12" y="8"/>
                      <a:pt x="0" y="37"/>
                      <a:pt x="6" y="61"/>
                    </a:cubicBezTo>
                    <a:lnTo>
                      <a:pt x="2254" y="7204"/>
                    </a:lnTo>
                    <a:cubicBezTo>
                      <a:pt x="2266" y="7216"/>
                      <a:pt x="2277" y="7234"/>
                      <a:pt x="2301" y="7234"/>
                    </a:cubicBezTo>
                    <a:lnTo>
                      <a:pt x="2313" y="7234"/>
                    </a:lnTo>
                    <a:cubicBezTo>
                      <a:pt x="2337" y="7222"/>
                      <a:pt x="2355" y="7192"/>
                      <a:pt x="2343" y="7174"/>
                    </a:cubicBezTo>
                    <a:lnTo>
                      <a:pt x="95" y="31"/>
                    </a:lnTo>
                    <a:cubicBezTo>
                      <a:pt x="90" y="12"/>
                      <a:pt x="69" y="0"/>
                      <a:pt x="48" y="0"/>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1" name="Google Shape;1391;g37f2b2bca72_0_0"/>
              <p:cNvSpPr/>
              <p:nvPr/>
            </p:nvSpPr>
            <p:spPr>
              <a:xfrm>
                <a:off x="6563834" y="737217"/>
                <a:ext cx="7013" cy="559442"/>
              </a:xfrm>
              <a:custGeom>
                <a:avLst/>
                <a:gdLst/>
                <a:ahLst/>
                <a:cxnLst/>
                <a:rect l="l" t="t" r="r" b="b"/>
                <a:pathLst>
                  <a:path w="90" h="7179" extrusionOk="0">
                    <a:moveTo>
                      <a:pt x="48" y="1"/>
                    </a:moveTo>
                    <a:cubicBezTo>
                      <a:pt x="24" y="1"/>
                      <a:pt x="0" y="24"/>
                      <a:pt x="0" y="42"/>
                    </a:cubicBezTo>
                    <a:lnTo>
                      <a:pt x="0" y="7131"/>
                    </a:lnTo>
                    <a:cubicBezTo>
                      <a:pt x="0" y="7155"/>
                      <a:pt x="24" y="7179"/>
                      <a:pt x="48" y="7179"/>
                    </a:cubicBezTo>
                    <a:cubicBezTo>
                      <a:pt x="72" y="7179"/>
                      <a:pt x="89" y="7161"/>
                      <a:pt x="89" y="7131"/>
                    </a:cubicBezTo>
                    <a:lnTo>
                      <a:pt x="89" y="42"/>
                    </a:lnTo>
                    <a:cubicBezTo>
                      <a:pt x="89" y="18"/>
                      <a:pt x="66" y="1"/>
                      <a:pt x="48" y="1"/>
                    </a:cubicBez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2" name="Google Shape;1392;g37f2b2bca72_0_0"/>
              <p:cNvSpPr/>
              <p:nvPr/>
            </p:nvSpPr>
            <p:spPr>
              <a:xfrm>
                <a:off x="6328726" y="1272429"/>
                <a:ext cx="477696" cy="196611"/>
              </a:xfrm>
              <a:custGeom>
                <a:avLst/>
                <a:gdLst/>
                <a:ahLst/>
                <a:cxnLst/>
                <a:rect l="l" t="t" r="r" b="b"/>
                <a:pathLst>
                  <a:path w="6130" h="2523" extrusionOk="0">
                    <a:moveTo>
                      <a:pt x="0" y="1"/>
                    </a:move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3" name="Google Shape;1393;g37f2b2bca72_0_0"/>
              <p:cNvSpPr/>
              <p:nvPr/>
            </p:nvSpPr>
            <p:spPr>
              <a:xfrm>
                <a:off x="6328726" y="1272429"/>
                <a:ext cx="477696" cy="196611"/>
              </a:xfrm>
              <a:custGeom>
                <a:avLst/>
                <a:gdLst/>
                <a:ahLst/>
                <a:cxnLst/>
                <a:rect l="l" t="t" r="r" b="b"/>
                <a:pathLst>
                  <a:path w="6130" h="2523" extrusionOk="0">
                    <a:moveTo>
                      <a:pt x="5300" y="1"/>
                    </a:moveTo>
                    <a:cubicBezTo>
                      <a:pt x="4488" y="823"/>
                      <a:pt x="3628" y="1098"/>
                      <a:pt x="2843" y="1098"/>
                    </a:cubicBezTo>
                    <a:cubicBezTo>
                      <a:pt x="1272" y="1098"/>
                      <a:pt x="1" y="1"/>
                      <a:pt x="0" y="1"/>
                    </a:cubicBezTo>
                    <a:lnTo>
                      <a:pt x="0" y="1"/>
                    </a:lnTo>
                    <a:cubicBezTo>
                      <a:pt x="281" y="1443"/>
                      <a:pt x="1544" y="2523"/>
                      <a:pt x="3065" y="2523"/>
                    </a:cubicBezTo>
                    <a:cubicBezTo>
                      <a:pt x="4585" y="2523"/>
                      <a:pt x="5849" y="1443"/>
                      <a:pt x="6129"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4" name="Google Shape;1394;g37f2b2bca72_0_0"/>
              <p:cNvSpPr/>
              <p:nvPr/>
            </p:nvSpPr>
            <p:spPr>
              <a:xfrm>
                <a:off x="7181256" y="1267364"/>
                <a:ext cx="144088" cy="24703"/>
              </a:xfrm>
              <a:custGeom>
                <a:avLst/>
                <a:gdLst/>
                <a:ahLst/>
                <a:cxnLst/>
                <a:rect l="l" t="t" r="r" b="b"/>
                <a:pathLst>
                  <a:path w="1849" h="317" extrusionOk="0">
                    <a:moveTo>
                      <a:pt x="18" y="0"/>
                    </a:moveTo>
                    <a:lnTo>
                      <a:pt x="0" y="316"/>
                    </a:lnTo>
                    <a:lnTo>
                      <a:pt x="1849" y="316"/>
                    </a:lnTo>
                    <a:lnTo>
                      <a:pt x="1843" y="0"/>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5" name="Google Shape;1395;g37f2b2bca72_0_0"/>
              <p:cNvSpPr/>
              <p:nvPr/>
            </p:nvSpPr>
            <p:spPr>
              <a:xfrm>
                <a:off x="7183127" y="1245933"/>
                <a:ext cx="141283" cy="8962"/>
              </a:xfrm>
              <a:custGeom>
                <a:avLst/>
                <a:gdLst/>
                <a:ahLst/>
                <a:cxnLst/>
                <a:rect l="l" t="t" r="r" b="b"/>
                <a:pathLst>
                  <a:path w="1813" h="115" extrusionOk="0">
                    <a:moveTo>
                      <a:pt x="6" y="1"/>
                    </a:moveTo>
                    <a:lnTo>
                      <a:pt x="0" y="114"/>
                    </a:lnTo>
                    <a:lnTo>
                      <a:pt x="1813" y="114"/>
                    </a:lnTo>
                    <a:lnTo>
                      <a:pt x="1801" y="1"/>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6" name="Google Shape;1396;g37f2b2bca72_0_0"/>
              <p:cNvSpPr/>
              <p:nvPr/>
            </p:nvSpPr>
            <p:spPr>
              <a:xfrm>
                <a:off x="7180789" y="1304536"/>
                <a:ext cx="145491" cy="8416"/>
              </a:xfrm>
              <a:custGeom>
                <a:avLst/>
                <a:gdLst/>
                <a:ahLst/>
                <a:cxnLst/>
                <a:rect l="l" t="t" r="r" b="b"/>
                <a:pathLst>
                  <a:path w="1867" h="108" extrusionOk="0">
                    <a:moveTo>
                      <a:pt x="0" y="0"/>
                    </a:moveTo>
                    <a:lnTo>
                      <a:pt x="0" y="107"/>
                    </a:lnTo>
                    <a:lnTo>
                      <a:pt x="1867" y="107"/>
                    </a:lnTo>
                    <a:lnTo>
                      <a:pt x="1861" y="0"/>
                    </a:lnTo>
                    <a:close/>
                  </a:path>
                </a:pathLst>
              </a:custGeom>
              <a:solidFill>
                <a:schemeClr val="dk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7" name="Google Shape;1397;g37f2b2bca72_0_0"/>
              <p:cNvSpPr/>
              <p:nvPr/>
            </p:nvSpPr>
            <p:spPr>
              <a:xfrm>
                <a:off x="6751952" y="1534035"/>
                <a:ext cx="1009161" cy="127334"/>
              </a:xfrm>
              <a:custGeom>
                <a:avLst/>
                <a:gdLst/>
                <a:ahLst/>
                <a:cxnLst/>
                <a:rect l="l" t="t" r="r" b="b"/>
                <a:pathLst>
                  <a:path w="12950" h="1634" extrusionOk="0">
                    <a:moveTo>
                      <a:pt x="1634" y="0"/>
                    </a:moveTo>
                    <a:cubicBezTo>
                      <a:pt x="1181" y="0"/>
                      <a:pt x="776" y="179"/>
                      <a:pt x="478" y="477"/>
                    </a:cubicBezTo>
                    <a:cubicBezTo>
                      <a:pt x="239" y="716"/>
                      <a:pt x="78" y="1020"/>
                      <a:pt x="24" y="1371"/>
                    </a:cubicBezTo>
                    <a:cubicBezTo>
                      <a:pt x="13" y="1461"/>
                      <a:pt x="1" y="1538"/>
                      <a:pt x="1" y="1634"/>
                    </a:cubicBezTo>
                    <a:lnTo>
                      <a:pt x="12950" y="1634"/>
                    </a:lnTo>
                    <a:cubicBezTo>
                      <a:pt x="12950" y="1544"/>
                      <a:pt x="12938" y="1455"/>
                      <a:pt x="12932" y="1371"/>
                    </a:cubicBezTo>
                    <a:cubicBezTo>
                      <a:pt x="12813" y="596"/>
                      <a:pt x="12133" y="0"/>
                      <a:pt x="11322"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8" name="Google Shape;1398;g37f2b2bca72_0_0"/>
              <p:cNvSpPr/>
              <p:nvPr/>
            </p:nvSpPr>
            <p:spPr>
              <a:xfrm>
                <a:off x="6700364" y="1660356"/>
                <a:ext cx="1110467" cy="58212"/>
              </a:xfrm>
              <a:custGeom>
                <a:avLst/>
                <a:gdLst/>
                <a:ahLst/>
                <a:cxnLst/>
                <a:rect l="l" t="t" r="r" b="b"/>
                <a:pathLst>
                  <a:path w="14250" h="747" extrusionOk="0">
                    <a:moveTo>
                      <a:pt x="376" y="1"/>
                    </a:moveTo>
                    <a:cubicBezTo>
                      <a:pt x="168" y="1"/>
                      <a:pt x="1" y="168"/>
                      <a:pt x="1" y="376"/>
                    </a:cubicBezTo>
                    <a:cubicBezTo>
                      <a:pt x="1" y="585"/>
                      <a:pt x="168" y="746"/>
                      <a:pt x="376" y="746"/>
                    </a:cubicBezTo>
                    <a:lnTo>
                      <a:pt x="13880" y="746"/>
                    </a:lnTo>
                    <a:cubicBezTo>
                      <a:pt x="14089" y="746"/>
                      <a:pt x="14250" y="585"/>
                      <a:pt x="14250" y="376"/>
                    </a:cubicBezTo>
                    <a:cubicBezTo>
                      <a:pt x="14250" y="168"/>
                      <a:pt x="14089" y="1"/>
                      <a:pt x="13880" y="1"/>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9" name="Google Shape;1399;g37f2b2bca72_0_0"/>
              <p:cNvSpPr/>
              <p:nvPr/>
            </p:nvSpPr>
            <p:spPr>
              <a:xfrm>
                <a:off x="6752888" y="1640865"/>
                <a:ext cx="1008694" cy="102940"/>
              </a:xfrm>
              <a:custGeom>
                <a:avLst/>
                <a:gdLst/>
                <a:ahLst/>
                <a:cxnLst/>
                <a:rect l="l" t="t" r="r" b="b"/>
                <a:pathLst>
                  <a:path w="12944" h="263" extrusionOk="0">
                    <a:moveTo>
                      <a:pt x="12" y="0"/>
                    </a:moveTo>
                    <a:lnTo>
                      <a:pt x="1" y="263"/>
                    </a:lnTo>
                    <a:lnTo>
                      <a:pt x="12944" y="263"/>
                    </a:lnTo>
                    <a:cubicBezTo>
                      <a:pt x="12944" y="167"/>
                      <a:pt x="12932" y="84"/>
                      <a:pt x="12920" y="0"/>
                    </a:cubicBezTo>
                    <a:close/>
                  </a:path>
                </a:pathLst>
              </a:custGeom>
              <a:solidFill>
                <a:schemeClr val="accent1"/>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00" name="Google Shape;1400;g37f2b2bca72_0_0"/>
            <p:cNvGrpSpPr/>
            <p:nvPr/>
          </p:nvGrpSpPr>
          <p:grpSpPr>
            <a:xfrm>
              <a:off x="1079547" y="3579301"/>
              <a:ext cx="2655916" cy="567211"/>
              <a:chOff x="6348934" y="3696877"/>
              <a:chExt cx="2020169" cy="431438"/>
            </a:xfrm>
          </p:grpSpPr>
          <p:sp>
            <p:nvSpPr>
              <p:cNvPr id="1401" name="Google Shape;1401;g37f2b2bca72_0_0"/>
              <p:cNvSpPr/>
              <p:nvPr/>
            </p:nvSpPr>
            <p:spPr>
              <a:xfrm>
                <a:off x="6348934" y="3696877"/>
                <a:ext cx="1161585" cy="430605"/>
              </a:xfrm>
              <a:custGeom>
                <a:avLst/>
                <a:gdLst/>
                <a:ahLst/>
                <a:cxnLst/>
                <a:rect l="l" t="t" r="r" b="b"/>
                <a:pathLst>
                  <a:path w="8365" h="3101" extrusionOk="0">
                    <a:moveTo>
                      <a:pt x="358" y="1"/>
                    </a:moveTo>
                    <a:cubicBezTo>
                      <a:pt x="0" y="1038"/>
                      <a:pt x="0" y="2064"/>
                      <a:pt x="358" y="3101"/>
                    </a:cubicBezTo>
                    <a:lnTo>
                      <a:pt x="8365" y="3101"/>
                    </a:lnTo>
                    <a:lnTo>
                      <a:pt x="8365" y="1"/>
                    </a:ln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2" name="Google Shape;1402;g37f2b2bca72_0_0"/>
              <p:cNvSpPr/>
              <p:nvPr/>
            </p:nvSpPr>
            <p:spPr>
              <a:xfrm>
                <a:off x="6348934" y="3697710"/>
                <a:ext cx="113451" cy="430605"/>
              </a:xfrm>
              <a:custGeom>
                <a:avLst/>
                <a:gdLst/>
                <a:ahLst/>
                <a:cxnLst/>
                <a:rect l="l" t="t" r="r" b="b"/>
                <a:pathLst>
                  <a:path w="817" h="3101" extrusionOk="0">
                    <a:moveTo>
                      <a:pt x="358" y="1"/>
                    </a:moveTo>
                    <a:cubicBezTo>
                      <a:pt x="0" y="1038"/>
                      <a:pt x="0" y="2070"/>
                      <a:pt x="358" y="3101"/>
                    </a:cubicBezTo>
                    <a:lnTo>
                      <a:pt x="787" y="3101"/>
                    </a:lnTo>
                    <a:cubicBezTo>
                      <a:pt x="465" y="2070"/>
                      <a:pt x="483" y="1032"/>
                      <a:pt x="817"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g37f2b2bca72_0_0"/>
              <p:cNvSpPr/>
              <p:nvPr/>
            </p:nvSpPr>
            <p:spPr>
              <a:xfrm>
                <a:off x="7435947" y="3697710"/>
                <a:ext cx="933156" cy="46518"/>
              </a:xfrm>
              <a:custGeom>
                <a:avLst/>
                <a:gdLst/>
                <a:ahLst/>
                <a:cxnLst/>
                <a:rect l="l" t="t" r="r" b="b"/>
                <a:pathLst>
                  <a:path w="6720" h="335" extrusionOk="0">
                    <a:moveTo>
                      <a:pt x="0" y="1"/>
                    </a:moveTo>
                    <a:lnTo>
                      <a:pt x="0" y="335"/>
                    </a:lnTo>
                    <a:lnTo>
                      <a:pt x="6719" y="335"/>
                    </a:lnTo>
                    <a:lnTo>
                      <a:pt x="6719" y="1"/>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4" name="Google Shape;1404;g37f2b2bca72_0_0"/>
              <p:cNvSpPr/>
              <p:nvPr/>
            </p:nvSpPr>
            <p:spPr>
              <a:xfrm>
                <a:off x="7435947" y="4081105"/>
                <a:ext cx="933156" cy="46379"/>
              </a:xfrm>
              <a:custGeom>
                <a:avLst/>
                <a:gdLst/>
                <a:ahLst/>
                <a:cxnLst/>
                <a:rect l="l" t="t" r="r" b="b"/>
                <a:pathLst>
                  <a:path w="6720" h="334" extrusionOk="0">
                    <a:moveTo>
                      <a:pt x="0" y="0"/>
                    </a:moveTo>
                    <a:lnTo>
                      <a:pt x="0" y="334"/>
                    </a:lnTo>
                    <a:lnTo>
                      <a:pt x="6719" y="334"/>
                    </a:lnTo>
                    <a:lnTo>
                      <a:pt x="6719" y="0"/>
                    </a:lnTo>
                    <a:close/>
                  </a:path>
                </a:pathLst>
              </a:custGeom>
              <a:solidFill>
                <a:srgbClr val="999998"/>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5" name="Google Shape;1405;g37f2b2bca72_0_0"/>
              <p:cNvSpPr/>
              <p:nvPr/>
            </p:nvSpPr>
            <p:spPr>
              <a:xfrm>
                <a:off x="7450805" y="3744923"/>
                <a:ext cx="886776" cy="336319"/>
              </a:xfrm>
              <a:custGeom>
                <a:avLst/>
                <a:gdLst/>
                <a:ahLst/>
                <a:cxnLst/>
                <a:rect l="l" t="t" r="r" b="b"/>
                <a:pathLst>
                  <a:path w="6386" h="2422" extrusionOk="0">
                    <a:moveTo>
                      <a:pt x="275" y="1"/>
                    </a:moveTo>
                    <a:cubicBezTo>
                      <a:pt x="0" y="805"/>
                      <a:pt x="0" y="1616"/>
                      <a:pt x="275" y="2421"/>
                    </a:cubicBezTo>
                    <a:lnTo>
                      <a:pt x="6386" y="2421"/>
                    </a:lnTo>
                    <a:cubicBezTo>
                      <a:pt x="6344" y="2296"/>
                      <a:pt x="6296" y="2159"/>
                      <a:pt x="6266" y="2034"/>
                    </a:cubicBezTo>
                    <a:cubicBezTo>
                      <a:pt x="6260" y="2016"/>
                      <a:pt x="6260" y="2010"/>
                      <a:pt x="6260" y="1992"/>
                    </a:cubicBezTo>
                    <a:cubicBezTo>
                      <a:pt x="6231" y="1873"/>
                      <a:pt x="6207" y="1753"/>
                      <a:pt x="6195" y="1634"/>
                    </a:cubicBezTo>
                    <a:cubicBezTo>
                      <a:pt x="6183" y="1622"/>
                      <a:pt x="6183" y="1604"/>
                      <a:pt x="6183" y="1592"/>
                    </a:cubicBezTo>
                    <a:cubicBezTo>
                      <a:pt x="6171" y="1473"/>
                      <a:pt x="6159" y="1354"/>
                      <a:pt x="6159" y="1235"/>
                    </a:cubicBezTo>
                    <a:lnTo>
                      <a:pt x="6159" y="1187"/>
                    </a:lnTo>
                    <a:cubicBezTo>
                      <a:pt x="6159" y="1074"/>
                      <a:pt x="6171" y="949"/>
                      <a:pt x="6183" y="835"/>
                    </a:cubicBezTo>
                    <a:cubicBezTo>
                      <a:pt x="6195" y="817"/>
                      <a:pt x="6195" y="805"/>
                      <a:pt x="6195" y="788"/>
                    </a:cubicBezTo>
                    <a:cubicBezTo>
                      <a:pt x="6207" y="668"/>
                      <a:pt x="6231" y="549"/>
                      <a:pt x="6260" y="430"/>
                    </a:cubicBezTo>
                    <a:cubicBezTo>
                      <a:pt x="6260" y="418"/>
                      <a:pt x="6266" y="400"/>
                      <a:pt x="6266" y="388"/>
                    </a:cubicBezTo>
                    <a:cubicBezTo>
                      <a:pt x="6296" y="257"/>
                      <a:pt x="6344" y="126"/>
                      <a:pt x="6386" y="1"/>
                    </a:cubicBezTo>
                    <a:close/>
                  </a:path>
                </a:pathLst>
              </a:custGeom>
              <a:solidFill>
                <a:schemeClr val="accent6"/>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g37f2b2bca72_0_0"/>
              <p:cNvSpPr/>
              <p:nvPr/>
            </p:nvSpPr>
            <p:spPr>
              <a:xfrm>
                <a:off x="7559256" y="3798801"/>
                <a:ext cx="761800" cy="5832"/>
              </a:xfrm>
              <a:custGeom>
                <a:avLst/>
                <a:gdLst/>
                <a:ahLst/>
                <a:cxnLst/>
                <a:rect l="l" t="t" r="r" b="b"/>
                <a:pathLst>
                  <a:path w="5486" h="42" extrusionOk="0">
                    <a:moveTo>
                      <a:pt x="24" y="0"/>
                    </a:moveTo>
                    <a:cubicBezTo>
                      <a:pt x="6" y="0"/>
                      <a:pt x="0" y="6"/>
                      <a:pt x="0" y="18"/>
                    </a:cubicBezTo>
                    <a:cubicBezTo>
                      <a:pt x="0" y="36"/>
                      <a:pt x="6" y="42"/>
                      <a:pt x="24" y="42"/>
                    </a:cubicBezTo>
                    <a:lnTo>
                      <a:pt x="5479" y="42"/>
                    </a:lnTo>
                    <a:cubicBezTo>
                      <a:pt x="5479" y="30"/>
                      <a:pt x="5485" y="12"/>
                      <a:pt x="5485" y="0"/>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7" name="Google Shape;1407;g37f2b2bca72_0_0"/>
              <p:cNvSpPr/>
              <p:nvPr/>
            </p:nvSpPr>
            <p:spPr>
              <a:xfrm>
                <a:off x="7613829" y="3854206"/>
                <a:ext cx="695562" cy="6804"/>
              </a:xfrm>
              <a:custGeom>
                <a:avLst/>
                <a:gdLst/>
                <a:ahLst/>
                <a:cxnLst/>
                <a:rect l="l" t="t" r="r" b="b"/>
                <a:pathLst>
                  <a:path w="5009" h="49" extrusionOk="0">
                    <a:moveTo>
                      <a:pt x="25" y="1"/>
                    </a:moveTo>
                    <a:cubicBezTo>
                      <a:pt x="13" y="1"/>
                      <a:pt x="1" y="7"/>
                      <a:pt x="1" y="24"/>
                    </a:cubicBezTo>
                    <a:cubicBezTo>
                      <a:pt x="1" y="36"/>
                      <a:pt x="13" y="48"/>
                      <a:pt x="25" y="48"/>
                    </a:cubicBezTo>
                    <a:lnTo>
                      <a:pt x="5003" y="48"/>
                    </a:lnTo>
                    <a:cubicBezTo>
                      <a:pt x="5009" y="30"/>
                      <a:pt x="5009" y="18"/>
                      <a:pt x="5009"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8" name="Google Shape;1408;g37f2b2bca72_0_0"/>
              <p:cNvSpPr/>
              <p:nvPr/>
            </p:nvSpPr>
            <p:spPr>
              <a:xfrm>
                <a:off x="7538566" y="3910445"/>
                <a:ext cx="768326" cy="5971"/>
              </a:xfrm>
              <a:custGeom>
                <a:avLst/>
                <a:gdLst/>
                <a:ahLst/>
                <a:cxnLst/>
                <a:rect l="l" t="t" r="r" b="b"/>
                <a:pathLst>
                  <a:path w="5533" h="43" extrusionOk="0">
                    <a:moveTo>
                      <a:pt x="24" y="1"/>
                    </a:moveTo>
                    <a:cubicBezTo>
                      <a:pt x="6" y="1"/>
                      <a:pt x="0" y="7"/>
                      <a:pt x="0" y="19"/>
                    </a:cubicBezTo>
                    <a:cubicBezTo>
                      <a:pt x="0" y="37"/>
                      <a:pt x="6" y="43"/>
                      <a:pt x="24" y="43"/>
                    </a:cubicBezTo>
                    <a:lnTo>
                      <a:pt x="5533" y="43"/>
                    </a:lnTo>
                    <a:lnTo>
                      <a:pt x="5533" y="1"/>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9" name="Google Shape;1409;g37f2b2bca72_0_0"/>
              <p:cNvSpPr/>
              <p:nvPr/>
            </p:nvSpPr>
            <p:spPr>
              <a:xfrm>
                <a:off x="7594805" y="3965156"/>
                <a:ext cx="714586" cy="5971"/>
              </a:xfrm>
              <a:custGeom>
                <a:avLst/>
                <a:gdLst/>
                <a:ahLst/>
                <a:cxnLst/>
                <a:rect l="l" t="t" r="r" b="b"/>
                <a:pathLst>
                  <a:path w="5146" h="43" extrusionOk="0">
                    <a:moveTo>
                      <a:pt x="19" y="0"/>
                    </a:moveTo>
                    <a:cubicBezTo>
                      <a:pt x="7" y="0"/>
                      <a:pt x="1" y="6"/>
                      <a:pt x="1" y="24"/>
                    </a:cubicBezTo>
                    <a:cubicBezTo>
                      <a:pt x="1" y="36"/>
                      <a:pt x="7" y="42"/>
                      <a:pt x="19" y="42"/>
                    </a:cubicBezTo>
                    <a:lnTo>
                      <a:pt x="5146" y="42"/>
                    </a:lnTo>
                    <a:lnTo>
                      <a:pt x="5146" y="0"/>
                    </a:ln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0" name="Google Shape;1410;g37f2b2bca72_0_0"/>
              <p:cNvSpPr/>
              <p:nvPr/>
            </p:nvSpPr>
            <p:spPr>
              <a:xfrm>
                <a:off x="7559256" y="4020562"/>
                <a:ext cx="761800" cy="6804"/>
              </a:xfrm>
              <a:custGeom>
                <a:avLst/>
                <a:gdLst/>
                <a:ahLst/>
                <a:cxnLst/>
                <a:rect l="l" t="t" r="r" b="b"/>
                <a:pathLst>
                  <a:path w="5486" h="49" extrusionOk="0">
                    <a:moveTo>
                      <a:pt x="24" y="1"/>
                    </a:moveTo>
                    <a:cubicBezTo>
                      <a:pt x="6" y="1"/>
                      <a:pt x="0" y="13"/>
                      <a:pt x="0" y="25"/>
                    </a:cubicBezTo>
                    <a:cubicBezTo>
                      <a:pt x="0" y="43"/>
                      <a:pt x="6" y="49"/>
                      <a:pt x="24" y="49"/>
                    </a:cubicBezTo>
                    <a:lnTo>
                      <a:pt x="5485" y="49"/>
                    </a:lnTo>
                    <a:cubicBezTo>
                      <a:pt x="5479" y="31"/>
                      <a:pt x="5479" y="25"/>
                      <a:pt x="5473" y="1"/>
                    </a:cubicBezTo>
                    <a:close/>
                  </a:path>
                </a:pathLst>
              </a:custGeom>
              <a:solidFill>
                <a:schemeClr val="accent5"/>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1" name="Google Shape;1411;g37f2b2bca72_0_0"/>
              <p:cNvSpPr/>
              <p:nvPr/>
            </p:nvSpPr>
            <p:spPr>
              <a:xfrm>
                <a:off x="7488020" y="3744923"/>
                <a:ext cx="849561" cy="336319"/>
              </a:xfrm>
              <a:custGeom>
                <a:avLst/>
                <a:gdLst/>
                <a:ahLst/>
                <a:cxnLst/>
                <a:rect l="l" t="t" r="r" b="b"/>
                <a:pathLst>
                  <a:path w="6118" h="2422" extrusionOk="0">
                    <a:moveTo>
                      <a:pt x="1" y="1"/>
                    </a:moveTo>
                    <a:cubicBezTo>
                      <a:pt x="1" y="1"/>
                      <a:pt x="3435" y="805"/>
                      <a:pt x="5164" y="2421"/>
                    </a:cubicBezTo>
                    <a:lnTo>
                      <a:pt x="6118" y="2421"/>
                    </a:lnTo>
                    <a:cubicBezTo>
                      <a:pt x="6076" y="2296"/>
                      <a:pt x="6028" y="2159"/>
                      <a:pt x="5998" y="2034"/>
                    </a:cubicBezTo>
                    <a:cubicBezTo>
                      <a:pt x="5992" y="2016"/>
                      <a:pt x="5992" y="2010"/>
                      <a:pt x="5980" y="1992"/>
                    </a:cubicBezTo>
                    <a:cubicBezTo>
                      <a:pt x="5957" y="1873"/>
                      <a:pt x="5933" y="1753"/>
                      <a:pt x="5915" y="1634"/>
                    </a:cubicBezTo>
                    <a:cubicBezTo>
                      <a:pt x="5909" y="1622"/>
                      <a:pt x="5909" y="1604"/>
                      <a:pt x="5909" y="1592"/>
                    </a:cubicBezTo>
                    <a:cubicBezTo>
                      <a:pt x="5891" y="1473"/>
                      <a:pt x="5885" y="1354"/>
                      <a:pt x="5885" y="1235"/>
                    </a:cubicBezTo>
                    <a:lnTo>
                      <a:pt x="5885" y="1187"/>
                    </a:lnTo>
                    <a:cubicBezTo>
                      <a:pt x="5885" y="1074"/>
                      <a:pt x="5891" y="949"/>
                      <a:pt x="5909" y="835"/>
                    </a:cubicBezTo>
                    <a:cubicBezTo>
                      <a:pt x="5915" y="817"/>
                      <a:pt x="5915" y="805"/>
                      <a:pt x="5915" y="788"/>
                    </a:cubicBezTo>
                    <a:cubicBezTo>
                      <a:pt x="5933" y="668"/>
                      <a:pt x="5957" y="549"/>
                      <a:pt x="5980" y="430"/>
                    </a:cubicBezTo>
                    <a:cubicBezTo>
                      <a:pt x="5980" y="418"/>
                      <a:pt x="5992" y="400"/>
                      <a:pt x="5992" y="388"/>
                    </a:cubicBezTo>
                    <a:cubicBezTo>
                      <a:pt x="6022" y="257"/>
                      <a:pt x="6064" y="126"/>
                      <a:pt x="6112" y="1"/>
                    </a:cubicBezTo>
                    <a:close/>
                  </a:path>
                </a:pathLst>
              </a:custGeom>
              <a:solidFill>
                <a:srgbClr val="434343">
                  <a:alpha val="29020"/>
                </a:srgbClr>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2" name="Google Shape;1412;g37f2b2bca72_0_0"/>
              <p:cNvSpPr/>
              <p:nvPr/>
            </p:nvSpPr>
            <p:spPr>
              <a:xfrm>
                <a:off x="7331522" y="3697710"/>
                <a:ext cx="114423" cy="430605"/>
              </a:xfrm>
              <a:custGeom>
                <a:avLst/>
                <a:gdLst/>
                <a:ahLst/>
                <a:cxnLst/>
                <a:rect l="l" t="t" r="r" b="b"/>
                <a:pathLst>
                  <a:path w="824" h="3101" extrusionOk="0">
                    <a:moveTo>
                      <a:pt x="359" y="1"/>
                    </a:moveTo>
                    <a:cubicBezTo>
                      <a:pt x="1" y="1038"/>
                      <a:pt x="1" y="2070"/>
                      <a:pt x="359" y="3101"/>
                    </a:cubicBezTo>
                    <a:lnTo>
                      <a:pt x="794" y="3101"/>
                    </a:lnTo>
                    <a:cubicBezTo>
                      <a:pt x="472" y="2070"/>
                      <a:pt x="484" y="1032"/>
                      <a:pt x="824" y="1"/>
                    </a:cubicBezTo>
                    <a:close/>
                  </a:path>
                </a:pathLst>
              </a:custGeom>
              <a:solidFill>
                <a:schemeClr val="accent2"/>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3" name="Google Shape;1413;g37f2b2bca72_0_0"/>
              <p:cNvSpPr/>
              <p:nvPr/>
            </p:nvSpPr>
            <p:spPr>
              <a:xfrm>
                <a:off x="7380402" y="3697710"/>
                <a:ext cx="987035" cy="430605"/>
              </a:xfrm>
              <a:custGeom>
                <a:avLst/>
                <a:gdLst/>
                <a:ahLst/>
                <a:cxnLst/>
                <a:rect l="l" t="t" r="r" b="b"/>
                <a:pathLst>
                  <a:path w="7108" h="3101" extrusionOk="0">
                    <a:moveTo>
                      <a:pt x="472" y="1"/>
                    </a:moveTo>
                    <a:cubicBezTo>
                      <a:pt x="472" y="1"/>
                      <a:pt x="60" y="561"/>
                      <a:pt x="30" y="1509"/>
                    </a:cubicBezTo>
                    <a:cubicBezTo>
                      <a:pt x="1" y="2457"/>
                      <a:pt x="269" y="3101"/>
                      <a:pt x="269" y="3101"/>
                    </a:cubicBezTo>
                    <a:lnTo>
                      <a:pt x="7107" y="3101"/>
                    </a:lnTo>
                    <a:lnTo>
                      <a:pt x="7107" y="2767"/>
                    </a:lnTo>
                    <a:lnTo>
                      <a:pt x="776" y="2767"/>
                    </a:lnTo>
                    <a:cubicBezTo>
                      <a:pt x="776" y="2767"/>
                      <a:pt x="543" y="2058"/>
                      <a:pt x="567" y="1503"/>
                    </a:cubicBezTo>
                    <a:cubicBezTo>
                      <a:pt x="591" y="943"/>
                      <a:pt x="692" y="460"/>
                      <a:pt x="776" y="341"/>
                    </a:cubicBezTo>
                    <a:lnTo>
                      <a:pt x="7107" y="341"/>
                    </a:lnTo>
                    <a:lnTo>
                      <a:pt x="7107" y="1"/>
                    </a:lnTo>
                    <a:close/>
                  </a:path>
                </a:pathLst>
              </a:custGeom>
              <a:solidFill>
                <a:schemeClr val="accent3"/>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414" name="Google Shape;1414;g37f2b2bca72_0_0"/>
          <p:cNvSpPr/>
          <p:nvPr/>
        </p:nvSpPr>
        <p:spPr>
          <a:xfrm>
            <a:off x="3935966" y="46749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15" name="Google Shape;1415;g37f2b2bca72_0_0"/>
          <p:cNvSpPr/>
          <p:nvPr/>
        </p:nvSpPr>
        <p:spPr>
          <a:xfrm>
            <a:off x="3935966" y="722916"/>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16" name="Google Shape;1416;g37f2b2bca72_0_0"/>
          <p:cNvSpPr/>
          <p:nvPr/>
        </p:nvSpPr>
        <p:spPr>
          <a:xfrm>
            <a:off x="6213747" y="1072285"/>
            <a:ext cx="347400" cy="332700"/>
          </a:xfrm>
          <a:prstGeom prst="mathNotEqual">
            <a:avLst>
              <a:gd name="adj1" fmla="val 23520"/>
              <a:gd name="adj2" fmla="val 6600000"/>
              <a:gd name="adj3" fmla="val 11760"/>
            </a:avLst>
          </a:prstGeom>
          <a:solidFill>
            <a:schemeClr val="accent1"/>
          </a:solidFill>
          <a:ln w="19050" cap="flat" cmpd="sng">
            <a:solidFill>
              <a:srgbClr val="AC9450"/>
            </a:solidFill>
            <a:prstDash val="solid"/>
            <a:round/>
            <a:headEnd type="none" w="sm" len="sm"/>
            <a:tailEnd type="none" w="sm" len="sm"/>
          </a:ln>
          <a:effectLst>
            <a:outerShdw blurRad="14288" algn="bl" rotWithShape="0">
              <a:schemeClr val="lt2">
                <a:alpha val="0"/>
              </a:schemeClr>
            </a:outerShdw>
            <a:reflection stA="0" endPos="1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1"/>
              </a:solidFill>
              <a:highlight>
                <a:schemeClr val="accent1"/>
              </a:highlight>
              <a:latin typeface="Archivo"/>
              <a:ea typeface="Archivo"/>
              <a:cs typeface="Archivo"/>
              <a:sym typeface="Archivo"/>
            </a:endParaRPr>
          </a:p>
        </p:txBody>
      </p:sp>
      <p:sp>
        <p:nvSpPr>
          <p:cNvPr id="1417" name="Google Shape;1417;g37f2b2bca72_0_0"/>
          <p:cNvSpPr/>
          <p:nvPr/>
        </p:nvSpPr>
        <p:spPr>
          <a:xfrm>
            <a:off x="4877841" y="204369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18" name="Google Shape;1418;g37f2b2bca72_0_0"/>
          <p:cNvSpPr/>
          <p:nvPr/>
        </p:nvSpPr>
        <p:spPr>
          <a:xfrm>
            <a:off x="5621441" y="490289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19" name="Google Shape;1419;g37f2b2bca72_0_0"/>
          <p:cNvSpPr/>
          <p:nvPr/>
        </p:nvSpPr>
        <p:spPr>
          <a:xfrm>
            <a:off x="5525391" y="3651941"/>
            <a:ext cx="287700" cy="199800"/>
          </a:xfrm>
          <a:prstGeom prst="rightArrow">
            <a:avLst>
              <a:gd name="adj1" fmla="val 50000"/>
              <a:gd name="adj2" fmla="val 50000"/>
            </a:avLst>
          </a:prstGeom>
          <a:solidFill>
            <a:schemeClr val="accent1"/>
          </a:solidFill>
          <a:ln w="25400" cap="flat" cmpd="sng">
            <a:solidFill>
              <a:srgbClr val="AC94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20" name="Google Shape;1420;g37f2b2bca72_0_0"/>
          <p:cNvSpPr/>
          <p:nvPr/>
        </p:nvSpPr>
        <p:spPr>
          <a:xfrm>
            <a:off x="7527048" y="1317514"/>
            <a:ext cx="110700" cy="162600"/>
          </a:xfrm>
          <a:prstGeom prst="downArrow">
            <a:avLst>
              <a:gd name="adj1" fmla="val 50000"/>
              <a:gd name="adj2" fmla="val 50000"/>
            </a:avLst>
          </a:prstGeom>
          <a:solidFill>
            <a:schemeClr val="accent1"/>
          </a:solidFill>
          <a:ln w="19050" cap="flat" cmpd="sng">
            <a:solidFill>
              <a:srgbClr val="AC945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1421" name="Google Shape;1421;g37f2b2bca72_0_0"/>
          <p:cNvSpPr/>
          <p:nvPr/>
        </p:nvSpPr>
        <p:spPr>
          <a:xfrm>
            <a:off x="4928413" y="1330960"/>
            <a:ext cx="110700" cy="162600"/>
          </a:xfrm>
          <a:prstGeom prst="downArrow">
            <a:avLst>
              <a:gd name="adj1" fmla="val 50000"/>
              <a:gd name="adj2" fmla="val 50000"/>
            </a:avLst>
          </a:prstGeom>
          <a:solidFill>
            <a:schemeClr val="accent1"/>
          </a:solidFill>
          <a:ln w="19050" cap="flat" cmpd="sng">
            <a:solidFill>
              <a:srgbClr val="AC945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25"/>
        <p:cNvGrpSpPr/>
        <p:nvPr/>
      </p:nvGrpSpPr>
      <p:grpSpPr>
        <a:xfrm>
          <a:off x="0" y="0"/>
          <a:ext cx="0" cy="0"/>
          <a:chOff x="0" y="0"/>
          <a:chExt cx="0" cy="0"/>
        </a:xfrm>
      </p:grpSpPr>
      <p:sp>
        <p:nvSpPr>
          <p:cNvPr id="1426" name="Google Shape;1426;p28"/>
          <p:cNvSpPr txBox="1">
            <a:spLocks noGrp="1"/>
          </p:cNvSpPr>
          <p:nvPr>
            <p:ph type="title"/>
          </p:nvPr>
        </p:nvSpPr>
        <p:spPr>
          <a:xfrm>
            <a:off x="133564" y="1424550"/>
            <a:ext cx="6540111" cy="83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 sz="4400">
                <a:latin typeface="Caveat"/>
                <a:ea typeface="Caveat"/>
                <a:cs typeface="Caveat"/>
                <a:sym typeface="Caveat"/>
              </a:rPr>
              <a:t>¡</a:t>
            </a:r>
            <a:r>
              <a:rPr lang="en" sz="4400">
                <a:solidFill>
                  <a:srgbClr val="000000"/>
                </a:solidFill>
                <a:latin typeface="Caveat"/>
                <a:ea typeface="Caveat"/>
                <a:cs typeface="Caveat"/>
                <a:sym typeface="Caveat"/>
              </a:rPr>
              <a:t>GRACIAS POR SU ATENCIÓN!</a:t>
            </a:r>
            <a:endParaRPr sz="4400">
              <a:solidFill>
                <a:srgbClr val="000000"/>
              </a:solidFill>
              <a:latin typeface="Caveat"/>
              <a:ea typeface="Caveat"/>
              <a:cs typeface="Caveat"/>
              <a:sym typeface="Caveat"/>
            </a:endParaRPr>
          </a:p>
          <a:p>
            <a:pPr marL="0" lvl="0" indent="0" algn="l" rtl="0">
              <a:lnSpc>
                <a:spcPct val="100000"/>
              </a:lnSpc>
              <a:spcBef>
                <a:spcPts val="0"/>
              </a:spcBef>
              <a:spcAft>
                <a:spcPts val="0"/>
              </a:spcAft>
              <a:buSzPts val="3000"/>
              <a:buNone/>
            </a:pPr>
            <a:endParaRPr sz="2800"/>
          </a:p>
          <a:p>
            <a:pPr marL="0" lvl="0" indent="0" algn="l" rtl="0">
              <a:lnSpc>
                <a:spcPct val="100000"/>
              </a:lnSpc>
              <a:spcBef>
                <a:spcPts val="0"/>
              </a:spcBef>
              <a:spcAft>
                <a:spcPts val="0"/>
              </a:spcAft>
              <a:buSzPts val="3000"/>
              <a:buNone/>
            </a:pPr>
            <a:endParaRPr sz="2800"/>
          </a:p>
        </p:txBody>
      </p:sp>
      <p:grpSp>
        <p:nvGrpSpPr>
          <p:cNvPr id="1427" name="Google Shape;1427;p28"/>
          <p:cNvGrpSpPr/>
          <p:nvPr/>
        </p:nvGrpSpPr>
        <p:grpSpPr>
          <a:xfrm>
            <a:off x="6673652" y="1896896"/>
            <a:ext cx="2038063" cy="3901624"/>
            <a:chOff x="6673652" y="1896896"/>
            <a:chExt cx="2038063" cy="3901624"/>
          </a:xfrm>
        </p:grpSpPr>
        <p:sp>
          <p:nvSpPr>
            <p:cNvPr id="1428" name="Google Shape;1428;p28"/>
            <p:cNvSpPr/>
            <p:nvPr/>
          </p:nvSpPr>
          <p:spPr>
            <a:xfrm>
              <a:off x="7001957" y="1896896"/>
              <a:ext cx="1411697" cy="289278"/>
            </a:xfrm>
            <a:custGeom>
              <a:avLst/>
              <a:gdLst/>
              <a:ahLst/>
              <a:cxnLst/>
              <a:rect l="l" t="t" r="r" b="b"/>
              <a:pathLst>
                <a:path w="43618" h="8938" extrusionOk="0">
                  <a:moveTo>
                    <a:pt x="0" y="1"/>
                  </a:moveTo>
                  <a:lnTo>
                    <a:pt x="0" y="8937"/>
                  </a:lnTo>
                  <a:lnTo>
                    <a:pt x="43618" y="8937"/>
                  </a:lnTo>
                  <a:lnTo>
                    <a:pt x="4361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9" name="Google Shape;1429;p28"/>
            <p:cNvSpPr/>
            <p:nvPr/>
          </p:nvSpPr>
          <p:spPr>
            <a:xfrm>
              <a:off x="6673652" y="3578464"/>
              <a:ext cx="2038063" cy="570315"/>
            </a:xfrm>
            <a:custGeom>
              <a:avLst/>
              <a:gdLst/>
              <a:ahLst/>
              <a:cxnLst/>
              <a:rect l="l" t="t" r="r" b="b"/>
              <a:pathLst>
                <a:path w="74409" h="20822" extrusionOk="0">
                  <a:moveTo>
                    <a:pt x="12523" y="1"/>
                  </a:moveTo>
                  <a:cubicBezTo>
                    <a:pt x="7477" y="1"/>
                    <a:pt x="304" y="2615"/>
                    <a:pt x="0" y="11247"/>
                  </a:cubicBezTo>
                  <a:cubicBezTo>
                    <a:pt x="304" y="18542"/>
                    <a:pt x="5806" y="20822"/>
                    <a:pt x="10973" y="20822"/>
                  </a:cubicBezTo>
                  <a:cubicBezTo>
                    <a:pt x="12675" y="20822"/>
                    <a:pt x="15958" y="20032"/>
                    <a:pt x="17812" y="17053"/>
                  </a:cubicBezTo>
                  <a:cubicBezTo>
                    <a:pt x="18693" y="15594"/>
                    <a:pt x="19149" y="13952"/>
                    <a:pt x="19180" y="12250"/>
                  </a:cubicBezTo>
                  <a:cubicBezTo>
                    <a:pt x="18997" y="9089"/>
                    <a:pt x="16900" y="6019"/>
                    <a:pt x="12098" y="6019"/>
                  </a:cubicBezTo>
                  <a:cubicBezTo>
                    <a:pt x="7356" y="6019"/>
                    <a:pt x="5958" y="9120"/>
                    <a:pt x="5745" y="11338"/>
                  </a:cubicBezTo>
                  <a:cubicBezTo>
                    <a:pt x="5971" y="13511"/>
                    <a:pt x="7662" y="15447"/>
                    <a:pt x="10213" y="15447"/>
                  </a:cubicBezTo>
                  <a:cubicBezTo>
                    <a:pt x="10411" y="15447"/>
                    <a:pt x="10613" y="15436"/>
                    <a:pt x="10821" y="15411"/>
                  </a:cubicBezTo>
                  <a:cubicBezTo>
                    <a:pt x="12341" y="15259"/>
                    <a:pt x="13617" y="14135"/>
                    <a:pt x="13921" y="12645"/>
                  </a:cubicBezTo>
                  <a:lnTo>
                    <a:pt x="13921" y="12645"/>
                  </a:lnTo>
                  <a:cubicBezTo>
                    <a:pt x="14286" y="14226"/>
                    <a:pt x="13161" y="16263"/>
                    <a:pt x="10821" y="16566"/>
                  </a:cubicBezTo>
                  <a:cubicBezTo>
                    <a:pt x="10590" y="16597"/>
                    <a:pt x="10365" y="16612"/>
                    <a:pt x="10147" y="16612"/>
                  </a:cubicBezTo>
                  <a:cubicBezTo>
                    <a:pt x="7547" y="16612"/>
                    <a:pt x="5855" y="14524"/>
                    <a:pt x="5715" y="12281"/>
                  </a:cubicBezTo>
                  <a:cubicBezTo>
                    <a:pt x="5684" y="11977"/>
                    <a:pt x="5684" y="11642"/>
                    <a:pt x="5715" y="11338"/>
                  </a:cubicBezTo>
                  <a:lnTo>
                    <a:pt x="5715" y="11095"/>
                  </a:lnTo>
                  <a:cubicBezTo>
                    <a:pt x="5593" y="9028"/>
                    <a:pt x="6626" y="4834"/>
                    <a:pt x="12098" y="4834"/>
                  </a:cubicBezTo>
                  <a:cubicBezTo>
                    <a:pt x="17082" y="4834"/>
                    <a:pt x="19119" y="8147"/>
                    <a:pt x="19210" y="11430"/>
                  </a:cubicBezTo>
                  <a:lnTo>
                    <a:pt x="19210" y="12250"/>
                  </a:lnTo>
                  <a:lnTo>
                    <a:pt x="19210" y="12585"/>
                  </a:lnTo>
                  <a:lnTo>
                    <a:pt x="19210" y="13436"/>
                  </a:lnTo>
                  <a:lnTo>
                    <a:pt x="55229" y="13436"/>
                  </a:lnTo>
                  <a:lnTo>
                    <a:pt x="55229" y="12585"/>
                  </a:lnTo>
                  <a:lnTo>
                    <a:pt x="55229" y="12250"/>
                  </a:lnTo>
                  <a:lnTo>
                    <a:pt x="55229" y="11430"/>
                  </a:lnTo>
                  <a:cubicBezTo>
                    <a:pt x="55290" y="8147"/>
                    <a:pt x="57326" y="4834"/>
                    <a:pt x="62311" y="4834"/>
                  </a:cubicBezTo>
                  <a:cubicBezTo>
                    <a:pt x="67783" y="4834"/>
                    <a:pt x="68816" y="9028"/>
                    <a:pt x="68694" y="11095"/>
                  </a:cubicBezTo>
                  <a:lnTo>
                    <a:pt x="68694" y="11338"/>
                  </a:lnTo>
                  <a:cubicBezTo>
                    <a:pt x="68725" y="11642"/>
                    <a:pt x="68725" y="11977"/>
                    <a:pt x="68694" y="12281"/>
                  </a:cubicBezTo>
                  <a:cubicBezTo>
                    <a:pt x="68554" y="14550"/>
                    <a:pt x="66865" y="16612"/>
                    <a:pt x="64269" y="16612"/>
                  </a:cubicBezTo>
                  <a:cubicBezTo>
                    <a:pt x="64049" y="16612"/>
                    <a:pt x="63821" y="16597"/>
                    <a:pt x="63588" y="16566"/>
                  </a:cubicBezTo>
                  <a:cubicBezTo>
                    <a:pt x="61217" y="16263"/>
                    <a:pt x="60123" y="14226"/>
                    <a:pt x="60488" y="12645"/>
                  </a:cubicBezTo>
                  <a:lnTo>
                    <a:pt x="60488" y="12645"/>
                  </a:lnTo>
                  <a:cubicBezTo>
                    <a:pt x="60792" y="14135"/>
                    <a:pt x="62068" y="15259"/>
                    <a:pt x="63588" y="15411"/>
                  </a:cubicBezTo>
                  <a:cubicBezTo>
                    <a:pt x="63796" y="15436"/>
                    <a:pt x="63998" y="15447"/>
                    <a:pt x="64196" y="15447"/>
                  </a:cubicBezTo>
                  <a:cubicBezTo>
                    <a:pt x="66746" y="15447"/>
                    <a:pt x="68438" y="13511"/>
                    <a:pt x="68664" y="11338"/>
                  </a:cubicBezTo>
                  <a:cubicBezTo>
                    <a:pt x="68451" y="9150"/>
                    <a:pt x="67053" y="6019"/>
                    <a:pt x="62311" y="6019"/>
                  </a:cubicBezTo>
                  <a:cubicBezTo>
                    <a:pt x="57509" y="6019"/>
                    <a:pt x="55411" y="9089"/>
                    <a:pt x="55229" y="12250"/>
                  </a:cubicBezTo>
                  <a:cubicBezTo>
                    <a:pt x="55260" y="13952"/>
                    <a:pt x="55715" y="15594"/>
                    <a:pt x="56597" y="17053"/>
                  </a:cubicBezTo>
                  <a:cubicBezTo>
                    <a:pt x="58451" y="20032"/>
                    <a:pt x="61764" y="20822"/>
                    <a:pt x="63436" y="20822"/>
                  </a:cubicBezTo>
                  <a:cubicBezTo>
                    <a:pt x="68603" y="20822"/>
                    <a:pt x="74105" y="18542"/>
                    <a:pt x="74409" y="11247"/>
                  </a:cubicBezTo>
                  <a:cubicBezTo>
                    <a:pt x="74135" y="2615"/>
                    <a:pt x="66931" y="1"/>
                    <a:pt x="6191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0" name="Google Shape;1430;p28"/>
            <p:cNvSpPr/>
            <p:nvPr/>
          </p:nvSpPr>
          <p:spPr>
            <a:xfrm>
              <a:off x="8185525" y="3900653"/>
              <a:ext cx="876" cy="3369"/>
            </a:xfrm>
            <a:custGeom>
              <a:avLst/>
              <a:gdLst/>
              <a:ahLst/>
              <a:cxnLst/>
              <a:rect l="l" t="t" r="r" b="b"/>
              <a:pathLst>
                <a:path w="32" h="123" extrusionOk="0">
                  <a:moveTo>
                    <a:pt x="1" y="1"/>
                  </a:moveTo>
                  <a:lnTo>
                    <a:pt x="1" y="123"/>
                  </a:lnTo>
                  <a:cubicBezTo>
                    <a:pt x="1" y="92"/>
                    <a:pt x="31" y="31"/>
                    <a:pt x="1" y="1"/>
                  </a:cubicBezTo>
                  <a:close/>
                </a:path>
              </a:pathLst>
            </a:custGeom>
            <a:solidFill>
              <a:srgbClr val="0B3A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1" name="Google Shape;1431;p28"/>
            <p:cNvSpPr/>
            <p:nvPr/>
          </p:nvSpPr>
          <p:spPr>
            <a:xfrm>
              <a:off x="7180668" y="3941094"/>
              <a:ext cx="1007377" cy="103260"/>
            </a:xfrm>
            <a:custGeom>
              <a:avLst/>
              <a:gdLst/>
              <a:ahLst/>
              <a:cxnLst/>
              <a:rect l="l" t="t" r="r" b="b"/>
              <a:pathLst>
                <a:path w="36779" h="3770" extrusionOk="0">
                  <a:moveTo>
                    <a:pt x="2493" y="1"/>
                  </a:moveTo>
                  <a:cubicBezTo>
                    <a:pt x="0" y="1"/>
                    <a:pt x="0" y="3770"/>
                    <a:pt x="2493" y="3770"/>
                  </a:cubicBezTo>
                  <a:lnTo>
                    <a:pt x="34894" y="3770"/>
                  </a:lnTo>
                  <a:cubicBezTo>
                    <a:pt x="35928" y="3770"/>
                    <a:pt x="36779" y="2919"/>
                    <a:pt x="36779" y="1885"/>
                  </a:cubicBezTo>
                  <a:cubicBezTo>
                    <a:pt x="36779" y="852"/>
                    <a:pt x="35928" y="1"/>
                    <a:pt x="3489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2" name="Google Shape;1432;p28"/>
            <p:cNvSpPr/>
            <p:nvPr/>
          </p:nvSpPr>
          <p:spPr>
            <a:xfrm>
              <a:off x="6830980" y="3879864"/>
              <a:ext cx="27" cy="16653"/>
            </a:xfrm>
            <a:custGeom>
              <a:avLst/>
              <a:gdLst/>
              <a:ahLst/>
              <a:cxnLst/>
              <a:rect l="l" t="t" r="r" b="b"/>
              <a:pathLst>
                <a:path w="1" h="608" extrusionOk="0">
                  <a:moveTo>
                    <a:pt x="1" y="334"/>
                  </a:moveTo>
                  <a:lnTo>
                    <a:pt x="1" y="608"/>
                  </a:lnTo>
                  <a:lnTo>
                    <a:pt x="1" y="578"/>
                  </a:lnTo>
                  <a:lnTo>
                    <a:pt x="1" y="0"/>
                  </a:lnTo>
                  <a:lnTo>
                    <a:pt x="1" y="91"/>
                  </a:lnTo>
                  <a:cubicBezTo>
                    <a:pt x="1" y="122"/>
                    <a:pt x="1" y="243"/>
                    <a:pt x="1" y="334"/>
                  </a:cubicBezTo>
                  <a:close/>
                </a:path>
              </a:pathLst>
            </a:custGeom>
            <a:solidFill>
              <a:srgbClr val="0B3A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3" name="Google Shape;1433;p28"/>
            <p:cNvSpPr/>
            <p:nvPr/>
          </p:nvSpPr>
          <p:spPr>
            <a:xfrm>
              <a:off x="7199814" y="3900653"/>
              <a:ext cx="27" cy="16681"/>
            </a:xfrm>
            <a:custGeom>
              <a:avLst/>
              <a:gdLst/>
              <a:ahLst/>
              <a:cxnLst/>
              <a:rect l="l" t="t" r="r" b="b"/>
              <a:pathLst>
                <a:path w="1" h="609" extrusionOk="0">
                  <a:moveTo>
                    <a:pt x="0" y="123"/>
                  </a:moveTo>
                  <a:lnTo>
                    <a:pt x="0" y="609"/>
                  </a:lnTo>
                  <a:lnTo>
                    <a:pt x="0" y="487"/>
                  </a:lnTo>
                  <a:lnTo>
                    <a:pt x="0" y="1"/>
                  </a:lnTo>
                  <a:cubicBezTo>
                    <a:pt x="0" y="31"/>
                    <a:pt x="0" y="92"/>
                    <a:pt x="0" y="123"/>
                  </a:cubicBezTo>
                  <a:close/>
                </a:path>
              </a:pathLst>
            </a:custGeom>
            <a:solidFill>
              <a:srgbClr val="0B3A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4" name="Google Shape;1434;p28"/>
            <p:cNvSpPr/>
            <p:nvPr/>
          </p:nvSpPr>
          <p:spPr>
            <a:xfrm>
              <a:off x="8185525" y="3710840"/>
              <a:ext cx="372997" cy="203179"/>
            </a:xfrm>
            <a:custGeom>
              <a:avLst/>
              <a:gdLst/>
              <a:ahLst/>
              <a:cxnLst/>
              <a:rect l="l" t="t" r="r" b="b"/>
              <a:pathLst>
                <a:path w="13618" h="7418" extrusionOk="0">
                  <a:moveTo>
                    <a:pt x="7113" y="1"/>
                  </a:moveTo>
                  <a:cubicBezTo>
                    <a:pt x="2128" y="1"/>
                    <a:pt x="92" y="3284"/>
                    <a:pt x="1" y="6566"/>
                  </a:cubicBezTo>
                  <a:lnTo>
                    <a:pt x="1" y="7417"/>
                  </a:lnTo>
                  <a:cubicBezTo>
                    <a:pt x="213" y="4256"/>
                    <a:pt x="2280" y="1186"/>
                    <a:pt x="7113" y="1186"/>
                  </a:cubicBezTo>
                  <a:cubicBezTo>
                    <a:pt x="11825" y="1186"/>
                    <a:pt x="13253" y="4287"/>
                    <a:pt x="13466" y="6505"/>
                  </a:cubicBezTo>
                  <a:lnTo>
                    <a:pt x="13466" y="6262"/>
                  </a:lnTo>
                  <a:cubicBezTo>
                    <a:pt x="13618" y="4165"/>
                    <a:pt x="12585" y="1"/>
                    <a:pt x="7113"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5" name="Google Shape;1435;p28"/>
            <p:cNvSpPr/>
            <p:nvPr/>
          </p:nvSpPr>
          <p:spPr>
            <a:xfrm>
              <a:off x="6826817" y="3710840"/>
              <a:ext cx="372175" cy="202330"/>
            </a:xfrm>
            <a:custGeom>
              <a:avLst/>
              <a:gdLst/>
              <a:ahLst/>
              <a:cxnLst/>
              <a:rect l="l" t="t" r="r" b="b"/>
              <a:pathLst>
                <a:path w="13588" h="7387" extrusionOk="0">
                  <a:moveTo>
                    <a:pt x="6536" y="1"/>
                  </a:moveTo>
                  <a:cubicBezTo>
                    <a:pt x="1034" y="1"/>
                    <a:pt x="1" y="4195"/>
                    <a:pt x="153" y="6262"/>
                  </a:cubicBezTo>
                  <a:lnTo>
                    <a:pt x="153" y="6505"/>
                  </a:lnTo>
                  <a:cubicBezTo>
                    <a:pt x="366" y="4287"/>
                    <a:pt x="1764" y="1186"/>
                    <a:pt x="6506" y="1186"/>
                  </a:cubicBezTo>
                  <a:cubicBezTo>
                    <a:pt x="11308" y="1186"/>
                    <a:pt x="13405" y="4226"/>
                    <a:pt x="13588" y="7387"/>
                  </a:cubicBezTo>
                  <a:lnTo>
                    <a:pt x="13588" y="6566"/>
                  </a:lnTo>
                  <a:cubicBezTo>
                    <a:pt x="13557" y="3284"/>
                    <a:pt x="11521" y="1"/>
                    <a:pt x="6536"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p28"/>
            <p:cNvSpPr/>
            <p:nvPr/>
          </p:nvSpPr>
          <p:spPr>
            <a:xfrm>
              <a:off x="8320393" y="3889012"/>
              <a:ext cx="234814" cy="144291"/>
            </a:xfrm>
            <a:custGeom>
              <a:avLst/>
              <a:gdLst/>
              <a:ahLst/>
              <a:cxnLst/>
              <a:rect l="l" t="t" r="r" b="b"/>
              <a:pathLst>
                <a:path w="8573" h="5268" extrusionOk="0">
                  <a:moveTo>
                    <a:pt x="8542" y="0"/>
                  </a:moveTo>
                  <a:cubicBezTo>
                    <a:pt x="8318" y="2159"/>
                    <a:pt x="6645" y="4085"/>
                    <a:pt x="4121" y="4085"/>
                  </a:cubicBezTo>
                  <a:cubicBezTo>
                    <a:pt x="3909" y="4085"/>
                    <a:pt x="3690" y="4071"/>
                    <a:pt x="3466" y="4043"/>
                  </a:cubicBezTo>
                  <a:cubicBezTo>
                    <a:pt x="1946" y="3921"/>
                    <a:pt x="670" y="2797"/>
                    <a:pt x="366" y="1277"/>
                  </a:cubicBezTo>
                  <a:lnTo>
                    <a:pt x="366" y="1277"/>
                  </a:lnTo>
                  <a:cubicBezTo>
                    <a:pt x="1" y="2888"/>
                    <a:pt x="1125" y="4925"/>
                    <a:pt x="3466" y="5228"/>
                  </a:cubicBezTo>
                  <a:cubicBezTo>
                    <a:pt x="3683" y="5255"/>
                    <a:pt x="3896" y="5268"/>
                    <a:pt x="4102" y="5268"/>
                  </a:cubicBezTo>
                  <a:cubicBezTo>
                    <a:pt x="6724" y="5268"/>
                    <a:pt x="8432" y="3197"/>
                    <a:pt x="8572" y="943"/>
                  </a:cubicBezTo>
                  <a:cubicBezTo>
                    <a:pt x="8572" y="608"/>
                    <a:pt x="8572" y="304"/>
                    <a:pt x="854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7" name="Google Shape;1437;p28"/>
            <p:cNvSpPr/>
            <p:nvPr/>
          </p:nvSpPr>
          <p:spPr>
            <a:xfrm>
              <a:off x="7249746" y="4044327"/>
              <a:ext cx="886696" cy="1754193"/>
            </a:xfrm>
            <a:custGeom>
              <a:avLst/>
              <a:gdLst/>
              <a:ahLst/>
              <a:cxnLst/>
              <a:rect l="l" t="t" r="r" b="b"/>
              <a:pathLst>
                <a:path w="32373" h="64045" extrusionOk="0">
                  <a:moveTo>
                    <a:pt x="1" y="1"/>
                  </a:moveTo>
                  <a:lnTo>
                    <a:pt x="1" y="64044"/>
                  </a:lnTo>
                  <a:lnTo>
                    <a:pt x="32372" y="64044"/>
                  </a:lnTo>
                  <a:lnTo>
                    <a:pt x="32372" y="1"/>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8" name="Google Shape;1438;p28"/>
            <p:cNvSpPr/>
            <p:nvPr/>
          </p:nvSpPr>
          <p:spPr>
            <a:xfrm>
              <a:off x="6830980" y="3889012"/>
              <a:ext cx="234814" cy="144291"/>
            </a:xfrm>
            <a:custGeom>
              <a:avLst/>
              <a:gdLst/>
              <a:ahLst/>
              <a:cxnLst/>
              <a:rect l="l" t="t" r="r" b="b"/>
              <a:pathLst>
                <a:path w="8573" h="5268" extrusionOk="0">
                  <a:moveTo>
                    <a:pt x="1" y="0"/>
                  </a:moveTo>
                  <a:cubicBezTo>
                    <a:pt x="1" y="304"/>
                    <a:pt x="1" y="608"/>
                    <a:pt x="1" y="943"/>
                  </a:cubicBezTo>
                  <a:cubicBezTo>
                    <a:pt x="142" y="3197"/>
                    <a:pt x="1850" y="5268"/>
                    <a:pt x="4471" y="5268"/>
                  </a:cubicBezTo>
                  <a:cubicBezTo>
                    <a:pt x="4678" y="5268"/>
                    <a:pt x="4890" y="5255"/>
                    <a:pt x="5107" y="5228"/>
                  </a:cubicBezTo>
                  <a:cubicBezTo>
                    <a:pt x="7478" y="4925"/>
                    <a:pt x="8572" y="2888"/>
                    <a:pt x="8238" y="1277"/>
                  </a:cubicBezTo>
                  <a:lnTo>
                    <a:pt x="8238" y="1277"/>
                  </a:lnTo>
                  <a:cubicBezTo>
                    <a:pt x="7904" y="2797"/>
                    <a:pt x="6627" y="3921"/>
                    <a:pt x="5077" y="4043"/>
                  </a:cubicBezTo>
                  <a:cubicBezTo>
                    <a:pt x="4855" y="4071"/>
                    <a:pt x="4639" y="4085"/>
                    <a:pt x="4428" y="4085"/>
                  </a:cubicBezTo>
                  <a:cubicBezTo>
                    <a:pt x="1928" y="4085"/>
                    <a:pt x="253" y="2159"/>
                    <a:pt x="1"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9" name="Google Shape;1439;p28"/>
            <p:cNvSpPr/>
            <p:nvPr/>
          </p:nvSpPr>
          <p:spPr>
            <a:xfrm>
              <a:off x="7362154" y="4185878"/>
              <a:ext cx="161546" cy="1612641"/>
            </a:xfrm>
            <a:custGeom>
              <a:avLst/>
              <a:gdLst/>
              <a:ahLst/>
              <a:cxnLst/>
              <a:rect l="l" t="t" r="r" b="b"/>
              <a:pathLst>
                <a:path w="5898" h="58877" extrusionOk="0">
                  <a:moveTo>
                    <a:pt x="2949" y="0"/>
                  </a:moveTo>
                  <a:cubicBezTo>
                    <a:pt x="1307" y="0"/>
                    <a:pt x="0" y="1338"/>
                    <a:pt x="0" y="2948"/>
                  </a:cubicBezTo>
                  <a:lnTo>
                    <a:pt x="0" y="58876"/>
                  </a:lnTo>
                  <a:lnTo>
                    <a:pt x="5897" y="58876"/>
                  </a:lnTo>
                  <a:lnTo>
                    <a:pt x="5897" y="2948"/>
                  </a:lnTo>
                  <a:cubicBezTo>
                    <a:pt x="5897" y="1338"/>
                    <a:pt x="4560" y="0"/>
                    <a:pt x="2949"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0" name="Google Shape;1440;p28"/>
            <p:cNvSpPr/>
            <p:nvPr/>
          </p:nvSpPr>
          <p:spPr>
            <a:xfrm>
              <a:off x="7361305" y="4185878"/>
              <a:ext cx="86635" cy="1612641"/>
            </a:xfrm>
            <a:custGeom>
              <a:avLst/>
              <a:gdLst/>
              <a:ahLst/>
              <a:cxnLst/>
              <a:rect l="l" t="t" r="r" b="b"/>
              <a:pathLst>
                <a:path w="3163" h="58877" extrusionOk="0">
                  <a:moveTo>
                    <a:pt x="2949" y="0"/>
                  </a:moveTo>
                  <a:cubicBezTo>
                    <a:pt x="1338" y="0"/>
                    <a:pt x="1" y="1338"/>
                    <a:pt x="1" y="2948"/>
                  </a:cubicBezTo>
                  <a:lnTo>
                    <a:pt x="1" y="58876"/>
                  </a:lnTo>
                  <a:lnTo>
                    <a:pt x="427" y="58876"/>
                  </a:lnTo>
                  <a:lnTo>
                    <a:pt x="427" y="2948"/>
                  </a:lnTo>
                  <a:cubicBezTo>
                    <a:pt x="457" y="1398"/>
                    <a:pt x="1642" y="152"/>
                    <a:pt x="3162" y="31"/>
                  </a:cubicBezTo>
                  <a:cubicBezTo>
                    <a:pt x="3101" y="31"/>
                    <a:pt x="3041" y="0"/>
                    <a:pt x="2949"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1" name="Google Shape;1441;p28"/>
            <p:cNvSpPr/>
            <p:nvPr/>
          </p:nvSpPr>
          <p:spPr>
            <a:xfrm>
              <a:off x="7437066" y="4185878"/>
              <a:ext cx="85785" cy="1612641"/>
            </a:xfrm>
            <a:custGeom>
              <a:avLst/>
              <a:gdLst/>
              <a:ahLst/>
              <a:cxnLst/>
              <a:rect l="l" t="t" r="r" b="b"/>
              <a:pathLst>
                <a:path w="3132" h="58877" extrusionOk="0">
                  <a:moveTo>
                    <a:pt x="214" y="0"/>
                  </a:moveTo>
                  <a:cubicBezTo>
                    <a:pt x="123" y="0"/>
                    <a:pt x="62" y="0"/>
                    <a:pt x="1" y="31"/>
                  </a:cubicBezTo>
                  <a:cubicBezTo>
                    <a:pt x="1551" y="122"/>
                    <a:pt x="2737" y="1398"/>
                    <a:pt x="2737" y="2948"/>
                  </a:cubicBezTo>
                  <a:lnTo>
                    <a:pt x="2737" y="58876"/>
                  </a:lnTo>
                  <a:lnTo>
                    <a:pt x="3132" y="58876"/>
                  </a:lnTo>
                  <a:lnTo>
                    <a:pt x="3132" y="2948"/>
                  </a:lnTo>
                  <a:cubicBezTo>
                    <a:pt x="3132" y="1338"/>
                    <a:pt x="1825" y="0"/>
                    <a:pt x="214"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2" name="Google Shape;1442;p28"/>
            <p:cNvSpPr/>
            <p:nvPr/>
          </p:nvSpPr>
          <p:spPr>
            <a:xfrm>
              <a:off x="7611924" y="4185878"/>
              <a:ext cx="161519" cy="1612641"/>
            </a:xfrm>
            <a:custGeom>
              <a:avLst/>
              <a:gdLst/>
              <a:ahLst/>
              <a:cxnLst/>
              <a:rect l="l" t="t" r="r" b="b"/>
              <a:pathLst>
                <a:path w="5897" h="58877" extrusionOk="0">
                  <a:moveTo>
                    <a:pt x="2948" y="0"/>
                  </a:moveTo>
                  <a:cubicBezTo>
                    <a:pt x="1337" y="0"/>
                    <a:pt x="0" y="1338"/>
                    <a:pt x="0" y="2948"/>
                  </a:cubicBezTo>
                  <a:lnTo>
                    <a:pt x="0" y="58876"/>
                  </a:lnTo>
                  <a:lnTo>
                    <a:pt x="5897" y="58876"/>
                  </a:lnTo>
                  <a:lnTo>
                    <a:pt x="5897" y="2948"/>
                  </a:lnTo>
                  <a:cubicBezTo>
                    <a:pt x="5897" y="1338"/>
                    <a:pt x="4590" y="0"/>
                    <a:pt x="2948"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28"/>
            <p:cNvSpPr/>
            <p:nvPr/>
          </p:nvSpPr>
          <p:spPr>
            <a:xfrm>
              <a:off x="7611924" y="4185878"/>
              <a:ext cx="86607" cy="1612641"/>
            </a:xfrm>
            <a:custGeom>
              <a:avLst/>
              <a:gdLst/>
              <a:ahLst/>
              <a:cxnLst/>
              <a:rect l="l" t="t" r="r" b="b"/>
              <a:pathLst>
                <a:path w="3162" h="58877" extrusionOk="0">
                  <a:moveTo>
                    <a:pt x="2948" y="0"/>
                  </a:moveTo>
                  <a:cubicBezTo>
                    <a:pt x="1337" y="0"/>
                    <a:pt x="0" y="1338"/>
                    <a:pt x="0" y="2948"/>
                  </a:cubicBezTo>
                  <a:lnTo>
                    <a:pt x="0" y="58876"/>
                  </a:lnTo>
                  <a:lnTo>
                    <a:pt x="426" y="58876"/>
                  </a:lnTo>
                  <a:lnTo>
                    <a:pt x="426" y="2948"/>
                  </a:lnTo>
                  <a:cubicBezTo>
                    <a:pt x="456" y="1398"/>
                    <a:pt x="1641" y="152"/>
                    <a:pt x="3161" y="31"/>
                  </a:cubicBezTo>
                  <a:cubicBezTo>
                    <a:pt x="3100" y="31"/>
                    <a:pt x="3040" y="0"/>
                    <a:pt x="2948"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p28"/>
            <p:cNvSpPr/>
            <p:nvPr/>
          </p:nvSpPr>
          <p:spPr>
            <a:xfrm>
              <a:off x="7687684" y="4185878"/>
              <a:ext cx="85758" cy="1612641"/>
            </a:xfrm>
            <a:custGeom>
              <a:avLst/>
              <a:gdLst/>
              <a:ahLst/>
              <a:cxnLst/>
              <a:rect l="l" t="t" r="r" b="b"/>
              <a:pathLst>
                <a:path w="3131" h="58877" extrusionOk="0">
                  <a:moveTo>
                    <a:pt x="182" y="0"/>
                  </a:moveTo>
                  <a:cubicBezTo>
                    <a:pt x="122" y="0"/>
                    <a:pt x="61" y="0"/>
                    <a:pt x="0" y="31"/>
                  </a:cubicBezTo>
                  <a:cubicBezTo>
                    <a:pt x="1550" y="122"/>
                    <a:pt x="2736" y="1398"/>
                    <a:pt x="2736" y="2948"/>
                  </a:cubicBezTo>
                  <a:lnTo>
                    <a:pt x="2736" y="58876"/>
                  </a:lnTo>
                  <a:lnTo>
                    <a:pt x="3131" y="58876"/>
                  </a:lnTo>
                  <a:lnTo>
                    <a:pt x="3131" y="2948"/>
                  </a:lnTo>
                  <a:cubicBezTo>
                    <a:pt x="3131" y="1338"/>
                    <a:pt x="1824" y="31"/>
                    <a:pt x="182"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5" name="Google Shape;1445;p28"/>
            <p:cNvSpPr/>
            <p:nvPr/>
          </p:nvSpPr>
          <p:spPr>
            <a:xfrm>
              <a:off x="7862515" y="4185878"/>
              <a:ext cx="161519" cy="1612641"/>
            </a:xfrm>
            <a:custGeom>
              <a:avLst/>
              <a:gdLst/>
              <a:ahLst/>
              <a:cxnLst/>
              <a:rect l="l" t="t" r="r" b="b"/>
              <a:pathLst>
                <a:path w="5897" h="58877" extrusionOk="0">
                  <a:moveTo>
                    <a:pt x="2949" y="0"/>
                  </a:moveTo>
                  <a:cubicBezTo>
                    <a:pt x="1338" y="0"/>
                    <a:pt x="0" y="1338"/>
                    <a:pt x="0" y="2948"/>
                  </a:cubicBezTo>
                  <a:lnTo>
                    <a:pt x="0" y="58876"/>
                  </a:lnTo>
                  <a:lnTo>
                    <a:pt x="5897" y="58876"/>
                  </a:lnTo>
                  <a:lnTo>
                    <a:pt x="5897" y="2948"/>
                  </a:lnTo>
                  <a:cubicBezTo>
                    <a:pt x="5897" y="1338"/>
                    <a:pt x="4590" y="0"/>
                    <a:pt x="2949"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6" name="Google Shape;1446;p28"/>
            <p:cNvSpPr/>
            <p:nvPr/>
          </p:nvSpPr>
          <p:spPr>
            <a:xfrm>
              <a:off x="7862515" y="4185878"/>
              <a:ext cx="86607" cy="1612641"/>
            </a:xfrm>
            <a:custGeom>
              <a:avLst/>
              <a:gdLst/>
              <a:ahLst/>
              <a:cxnLst/>
              <a:rect l="l" t="t" r="r" b="b"/>
              <a:pathLst>
                <a:path w="3162" h="58877" extrusionOk="0">
                  <a:moveTo>
                    <a:pt x="2949" y="0"/>
                  </a:moveTo>
                  <a:cubicBezTo>
                    <a:pt x="1338" y="0"/>
                    <a:pt x="0" y="1338"/>
                    <a:pt x="0" y="2948"/>
                  </a:cubicBezTo>
                  <a:lnTo>
                    <a:pt x="0" y="58876"/>
                  </a:lnTo>
                  <a:lnTo>
                    <a:pt x="426" y="58876"/>
                  </a:lnTo>
                  <a:lnTo>
                    <a:pt x="426" y="2948"/>
                  </a:lnTo>
                  <a:cubicBezTo>
                    <a:pt x="456" y="1398"/>
                    <a:pt x="1642" y="152"/>
                    <a:pt x="3161" y="31"/>
                  </a:cubicBezTo>
                  <a:cubicBezTo>
                    <a:pt x="3101" y="31"/>
                    <a:pt x="3040" y="0"/>
                    <a:pt x="2949"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7" name="Google Shape;1447;p28"/>
            <p:cNvSpPr/>
            <p:nvPr/>
          </p:nvSpPr>
          <p:spPr>
            <a:xfrm>
              <a:off x="7938275" y="4185878"/>
              <a:ext cx="85758" cy="1612641"/>
            </a:xfrm>
            <a:custGeom>
              <a:avLst/>
              <a:gdLst/>
              <a:ahLst/>
              <a:cxnLst/>
              <a:rect l="l" t="t" r="r" b="b"/>
              <a:pathLst>
                <a:path w="3131" h="58877" extrusionOk="0">
                  <a:moveTo>
                    <a:pt x="183" y="0"/>
                  </a:moveTo>
                  <a:cubicBezTo>
                    <a:pt x="122" y="0"/>
                    <a:pt x="61" y="0"/>
                    <a:pt x="0" y="31"/>
                  </a:cubicBezTo>
                  <a:cubicBezTo>
                    <a:pt x="1550" y="122"/>
                    <a:pt x="2736" y="1398"/>
                    <a:pt x="2736" y="2948"/>
                  </a:cubicBezTo>
                  <a:lnTo>
                    <a:pt x="2736" y="58876"/>
                  </a:lnTo>
                  <a:lnTo>
                    <a:pt x="3131" y="58876"/>
                  </a:lnTo>
                  <a:lnTo>
                    <a:pt x="3131" y="2948"/>
                  </a:lnTo>
                  <a:cubicBezTo>
                    <a:pt x="3131" y="1338"/>
                    <a:pt x="1824" y="31"/>
                    <a:pt x="183"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8" name="Google Shape;1448;p28"/>
            <p:cNvSpPr/>
            <p:nvPr/>
          </p:nvSpPr>
          <p:spPr>
            <a:xfrm>
              <a:off x="6778638" y="2764569"/>
              <a:ext cx="1219869" cy="270571"/>
            </a:xfrm>
            <a:custGeom>
              <a:avLst/>
              <a:gdLst/>
              <a:ahLst/>
              <a:cxnLst/>
              <a:rect l="l" t="t" r="r" b="b"/>
              <a:pathLst>
                <a:path w="37691" h="8360" extrusionOk="0">
                  <a:moveTo>
                    <a:pt x="2705" y="1"/>
                  </a:moveTo>
                  <a:cubicBezTo>
                    <a:pt x="1186" y="31"/>
                    <a:pt x="0" y="1308"/>
                    <a:pt x="31" y="2797"/>
                  </a:cubicBezTo>
                  <a:lnTo>
                    <a:pt x="31" y="5533"/>
                  </a:lnTo>
                  <a:cubicBezTo>
                    <a:pt x="0" y="7053"/>
                    <a:pt x="1186" y="8299"/>
                    <a:pt x="2705" y="8360"/>
                  </a:cubicBezTo>
                  <a:lnTo>
                    <a:pt x="37691" y="8360"/>
                  </a:lnTo>
                  <a:lnTo>
                    <a:pt x="37691" y="7904"/>
                  </a:lnTo>
                  <a:cubicBezTo>
                    <a:pt x="36414" y="7873"/>
                    <a:pt x="35381" y="6809"/>
                    <a:pt x="35442" y="5533"/>
                  </a:cubicBezTo>
                  <a:lnTo>
                    <a:pt x="35442" y="2828"/>
                  </a:lnTo>
                  <a:cubicBezTo>
                    <a:pt x="35381" y="1521"/>
                    <a:pt x="36414" y="457"/>
                    <a:pt x="37691" y="426"/>
                  </a:cubicBezTo>
                  <a:lnTo>
                    <a:pt x="3769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9" name="Google Shape;1449;p28"/>
            <p:cNvSpPr/>
            <p:nvPr/>
          </p:nvSpPr>
          <p:spPr>
            <a:xfrm>
              <a:off x="6784529" y="2764569"/>
              <a:ext cx="1213979" cy="62011"/>
            </a:xfrm>
            <a:custGeom>
              <a:avLst/>
              <a:gdLst/>
              <a:ahLst/>
              <a:cxnLst/>
              <a:rect l="l" t="t" r="r" b="b"/>
              <a:pathLst>
                <a:path w="37509" h="1916" extrusionOk="0">
                  <a:moveTo>
                    <a:pt x="2523" y="1"/>
                  </a:moveTo>
                  <a:cubicBezTo>
                    <a:pt x="1338" y="1"/>
                    <a:pt x="335" y="791"/>
                    <a:pt x="1" y="1916"/>
                  </a:cubicBezTo>
                  <a:lnTo>
                    <a:pt x="35412" y="1916"/>
                  </a:lnTo>
                  <a:cubicBezTo>
                    <a:pt x="35746" y="1034"/>
                    <a:pt x="36567" y="457"/>
                    <a:pt x="37509" y="426"/>
                  </a:cubicBezTo>
                  <a:lnTo>
                    <a:pt x="3750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0" name="Google Shape;1450;p28"/>
            <p:cNvSpPr/>
            <p:nvPr/>
          </p:nvSpPr>
          <p:spPr>
            <a:xfrm>
              <a:off x="6781583" y="2963290"/>
              <a:ext cx="1216924" cy="71850"/>
            </a:xfrm>
            <a:custGeom>
              <a:avLst/>
              <a:gdLst/>
              <a:ahLst/>
              <a:cxnLst/>
              <a:rect l="l" t="t" r="r" b="b"/>
              <a:pathLst>
                <a:path w="37600" h="2220" extrusionOk="0">
                  <a:moveTo>
                    <a:pt x="0" y="1"/>
                  </a:moveTo>
                  <a:cubicBezTo>
                    <a:pt x="213" y="1247"/>
                    <a:pt x="1307" y="2189"/>
                    <a:pt x="2614" y="2220"/>
                  </a:cubicBezTo>
                  <a:lnTo>
                    <a:pt x="37600" y="2220"/>
                  </a:lnTo>
                  <a:lnTo>
                    <a:pt x="37600" y="1764"/>
                  </a:lnTo>
                  <a:cubicBezTo>
                    <a:pt x="36536" y="1733"/>
                    <a:pt x="35655" y="1004"/>
                    <a:pt x="3541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1" name="Google Shape;1451;p28"/>
            <p:cNvSpPr/>
            <p:nvPr/>
          </p:nvSpPr>
          <p:spPr>
            <a:xfrm>
              <a:off x="6956678" y="2764569"/>
              <a:ext cx="123019" cy="270571"/>
            </a:xfrm>
            <a:custGeom>
              <a:avLst/>
              <a:gdLst/>
              <a:ahLst/>
              <a:cxnLst/>
              <a:rect l="l" t="t" r="r" b="b"/>
              <a:pathLst>
                <a:path w="3801" h="8360" extrusionOk="0">
                  <a:moveTo>
                    <a:pt x="2706" y="1"/>
                  </a:moveTo>
                  <a:cubicBezTo>
                    <a:pt x="1186" y="31"/>
                    <a:pt x="1" y="1308"/>
                    <a:pt x="31" y="2828"/>
                  </a:cubicBezTo>
                  <a:lnTo>
                    <a:pt x="31" y="5533"/>
                  </a:lnTo>
                  <a:cubicBezTo>
                    <a:pt x="1" y="7053"/>
                    <a:pt x="1186" y="8299"/>
                    <a:pt x="2706" y="8360"/>
                  </a:cubicBezTo>
                  <a:lnTo>
                    <a:pt x="3800" y="8360"/>
                  </a:lnTo>
                  <a:cubicBezTo>
                    <a:pt x="2281" y="8299"/>
                    <a:pt x="1095" y="7053"/>
                    <a:pt x="1126" y="5533"/>
                  </a:cubicBezTo>
                  <a:lnTo>
                    <a:pt x="1126" y="2828"/>
                  </a:lnTo>
                  <a:cubicBezTo>
                    <a:pt x="1095" y="1308"/>
                    <a:pt x="2281" y="31"/>
                    <a:pt x="380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2" name="Google Shape;1452;p28"/>
            <p:cNvSpPr/>
            <p:nvPr/>
          </p:nvSpPr>
          <p:spPr>
            <a:xfrm>
              <a:off x="6962601" y="2764569"/>
              <a:ext cx="117097" cy="62011"/>
            </a:xfrm>
            <a:custGeom>
              <a:avLst/>
              <a:gdLst/>
              <a:ahLst/>
              <a:cxnLst/>
              <a:rect l="l" t="t" r="r" b="b"/>
              <a:pathLst>
                <a:path w="3618" h="1916" extrusionOk="0">
                  <a:moveTo>
                    <a:pt x="2523" y="1"/>
                  </a:moveTo>
                  <a:cubicBezTo>
                    <a:pt x="1338" y="1"/>
                    <a:pt x="335" y="791"/>
                    <a:pt x="0" y="1916"/>
                  </a:cubicBezTo>
                  <a:lnTo>
                    <a:pt x="1064" y="1916"/>
                  </a:lnTo>
                  <a:cubicBezTo>
                    <a:pt x="1398" y="791"/>
                    <a:pt x="2432" y="31"/>
                    <a:pt x="36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53" name="Google Shape;1453;p28"/>
            <p:cNvSpPr/>
            <p:nvPr/>
          </p:nvSpPr>
          <p:spPr>
            <a:xfrm>
              <a:off x="6959656" y="2963290"/>
              <a:ext cx="120042" cy="71850"/>
            </a:xfrm>
            <a:custGeom>
              <a:avLst/>
              <a:gdLst/>
              <a:ahLst/>
              <a:cxnLst/>
              <a:rect l="l" t="t" r="r" b="b"/>
              <a:pathLst>
                <a:path w="3709" h="2220" extrusionOk="0">
                  <a:moveTo>
                    <a:pt x="0" y="1"/>
                  </a:moveTo>
                  <a:cubicBezTo>
                    <a:pt x="243" y="1247"/>
                    <a:pt x="1337" y="2189"/>
                    <a:pt x="2614" y="2220"/>
                  </a:cubicBezTo>
                  <a:lnTo>
                    <a:pt x="3708" y="2220"/>
                  </a:lnTo>
                  <a:cubicBezTo>
                    <a:pt x="2401" y="2189"/>
                    <a:pt x="1307" y="1247"/>
                    <a:pt x="1094"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4" name="Google Shape;1454;p28"/>
            <p:cNvSpPr/>
            <p:nvPr/>
          </p:nvSpPr>
          <p:spPr>
            <a:xfrm>
              <a:off x="7033415" y="2764569"/>
              <a:ext cx="122016" cy="270571"/>
            </a:xfrm>
            <a:custGeom>
              <a:avLst/>
              <a:gdLst/>
              <a:ahLst/>
              <a:cxnLst/>
              <a:rect l="l" t="t" r="r" b="b"/>
              <a:pathLst>
                <a:path w="3770" h="8360" extrusionOk="0">
                  <a:moveTo>
                    <a:pt x="2706" y="1"/>
                  </a:moveTo>
                  <a:cubicBezTo>
                    <a:pt x="1186" y="31"/>
                    <a:pt x="1" y="1308"/>
                    <a:pt x="31" y="2828"/>
                  </a:cubicBezTo>
                  <a:lnTo>
                    <a:pt x="31" y="5533"/>
                  </a:lnTo>
                  <a:cubicBezTo>
                    <a:pt x="1" y="7053"/>
                    <a:pt x="1186" y="8299"/>
                    <a:pt x="2706" y="8360"/>
                  </a:cubicBezTo>
                  <a:lnTo>
                    <a:pt x="3770" y="8360"/>
                  </a:lnTo>
                  <a:cubicBezTo>
                    <a:pt x="2250" y="8299"/>
                    <a:pt x="1065" y="7053"/>
                    <a:pt x="1095" y="5533"/>
                  </a:cubicBezTo>
                  <a:lnTo>
                    <a:pt x="1095" y="2828"/>
                  </a:lnTo>
                  <a:cubicBezTo>
                    <a:pt x="1065" y="1308"/>
                    <a:pt x="2250" y="31"/>
                    <a:pt x="377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5" name="Google Shape;1455;p28"/>
            <p:cNvSpPr/>
            <p:nvPr/>
          </p:nvSpPr>
          <p:spPr>
            <a:xfrm>
              <a:off x="7038335" y="2764569"/>
              <a:ext cx="117097" cy="62011"/>
            </a:xfrm>
            <a:custGeom>
              <a:avLst/>
              <a:gdLst/>
              <a:ahLst/>
              <a:cxnLst/>
              <a:rect l="l" t="t" r="r" b="b"/>
              <a:pathLst>
                <a:path w="3618" h="1916" extrusionOk="0">
                  <a:moveTo>
                    <a:pt x="2554" y="1"/>
                  </a:moveTo>
                  <a:cubicBezTo>
                    <a:pt x="1369" y="1"/>
                    <a:pt x="335" y="791"/>
                    <a:pt x="1" y="1916"/>
                  </a:cubicBezTo>
                  <a:lnTo>
                    <a:pt x="1095" y="1916"/>
                  </a:lnTo>
                  <a:cubicBezTo>
                    <a:pt x="1429" y="791"/>
                    <a:pt x="2463" y="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56" name="Google Shape;1456;p28"/>
            <p:cNvSpPr/>
            <p:nvPr/>
          </p:nvSpPr>
          <p:spPr>
            <a:xfrm>
              <a:off x="7036361" y="2963290"/>
              <a:ext cx="119071" cy="71850"/>
            </a:xfrm>
            <a:custGeom>
              <a:avLst/>
              <a:gdLst/>
              <a:ahLst/>
              <a:cxnLst/>
              <a:rect l="l" t="t" r="r" b="b"/>
              <a:pathLst>
                <a:path w="3679" h="2220" extrusionOk="0">
                  <a:moveTo>
                    <a:pt x="1" y="1"/>
                  </a:moveTo>
                  <a:cubicBezTo>
                    <a:pt x="214" y="1247"/>
                    <a:pt x="1308" y="2189"/>
                    <a:pt x="2615" y="2220"/>
                  </a:cubicBezTo>
                  <a:lnTo>
                    <a:pt x="3679" y="2220"/>
                  </a:lnTo>
                  <a:cubicBezTo>
                    <a:pt x="2402" y="2189"/>
                    <a:pt x="1308" y="1247"/>
                    <a:pt x="106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7" name="Google Shape;1457;p28"/>
            <p:cNvSpPr/>
            <p:nvPr/>
          </p:nvSpPr>
          <p:spPr>
            <a:xfrm>
              <a:off x="7109182" y="2764569"/>
              <a:ext cx="122987" cy="270571"/>
            </a:xfrm>
            <a:custGeom>
              <a:avLst/>
              <a:gdLst/>
              <a:ahLst/>
              <a:cxnLst/>
              <a:rect l="l" t="t" r="r" b="b"/>
              <a:pathLst>
                <a:path w="3800" h="8360" extrusionOk="0">
                  <a:moveTo>
                    <a:pt x="2705" y="1"/>
                  </a:moveTo>
                  <a:cubicBezTo>
                    <a:pt x="1186" y="31"/>
                    <a:pt x="0" y="1308"/>
                    <a:pt x="61" y="2828"/>
                  </a:cubicBezTo>
                  <a:lnTo>
                    <a:pt x="61" y="5533"/>
                  </a:lnTo>
                  <a:cubicBezTo>
                    <a:pt x="0" y="7053"/>
                    <a:pt x="1186" y="8299"/>
                    <a:pt x="2705" y="8360"/>
                  </a:cubicBezTo>
                  <a:lnTo>
                    <a:pt x="3800" y="8360"/>
                  </a:lnTo>
                  <a:cubicBezTo>
                    <a:pt x="2280" y="8299"/>
                    <a:pt x="1094" y="7053"/>
                    <a:pt x="1125" y="5533"/>
                  </a:cubicBezTo>
                  <a:lnTo>
                    <a:pt x="1125" y="2828"/>
                  </a:lnTo>
                  <a:cubicBezTo>
                    <a:pt x="1094" y="1308"/>
                    <a:pt x="2280" y="31"/>
                    <a:pt x="380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8" name="Google Shape;1458;p28"/>
            <p:cNvSpPr/>
            <p:nvPr/>
          </p:nvSpPr>
          <p:spPr>
            <a:xfrm>
              <a:off x="7115072" y="2764569"/>
              <a:ext cx="117097" cy="62011"/>
            </a:xfrm>
            <a:custGeom>
              <a:avLst/>
              <a:gdLst/>
              <a:ahLst/>
              <a:cxnLst/>
              <a:rect l="l" t="t" r="r" b="b"/>
              <a:pathLst>
                <a:path w="3618" h="1916" extrusionOk="0">
                  <a:moveTo>
                    <a:pt x="2523" y="1"/>
                  </a:moveTo>
                  <a:cubicBezTo>
                    <a:pt x="1368" y="1"/>
                    <a:pt x="335" y="791"/>
                    <a:pt x="1" y="1916"/>
                  </a:cubicBezTo>
                  <a:lnTo>
                    <a:pt x="1095" y="1916"/>
                  </a:lnTo>
                  <a:cubicBezTo>
                    <a:pt x="1429" y="791"/>
                    <a:pt x="2432" y="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59" name="Google Shape;1459;p28"/>
            <p:cNvSpPr/>
            <p:nvPr/>
          </p:nvSpPr>
          <p:spPr>
            <a:xfrm>
              <a:off x="7112127" y="2963290"/>
              <a:ext cx="120042" cy="71850"/>
            </a:xfrm>
            <a:custGeom>
              <a:avLst/>
              <a:gdLst/>
              <a:ahLst/>
              <a:cxnLst/>
              <a:rect l="l" t="t" r="r" b="b"/>
              <a:pathLst>
                <a:path w="3709" h="2220" extrusionOk="0">
                  <a:moveTo>
                    <a:pt x="0" y="1"/>
                  </a:moveTo>
                  <a:cubicBezTo>
                    <a:pt x="244" y="1247"/>
                    <a:pt x="1338" y="2189"/>
                    <a:pt x="2614" y="2220"/>
                  </a:cubicBezTo>
                  <a:lnTo>
                    <a:pt x="3709" y="2220"/>
                  </a:lnTo>
                  <a:cubicBezTo>
                    <a:pt x="2432" y="2189"/>
                    <a:pt x="1338" y="1247"/>
                    <a:pt x="109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0" name="Google Shape;1460;p28"/>
            <p:cNvSpPr/>
            <p:nvPr/>
          </p:nvSpPr>
          <p:spPr>
            <a:xfrm>
              <a:off x="7185919" y="2764569"/>
              <a:ext cx="122987" cy="270571"/>
            </a:xfrm>
            <a:custGeom>
              <a:avLst/>
              <a:gdLst/>
              <a:ahLst/>
              <a:cxnLst/>
              <a:rect l="l" t="t" r="r" b="b"/>
              <a:pathLst>
                <a:path w="3800" h="8360" extrusionOk="0">
                  <a:moveTo>
                    <a:pt x="2705" y="1"/>
                  </a:moveTo>
                  <a:cubicBezTo>
                    <a:pt x="1186" y="31"/>
                    <a:pt x="0" y="1308"/>
                    <a:pt x="30" y="2828"/>
                  </a:cubicBezTo>
                  <a:lnTo>
                    <a:pt x="30" y="5533"/>
                  </a:lnTo>
                  <a:cubicBezTo>
                    <a:pt x="0" y="7053"/>
                    <a:pt x="1186" y="8299"/>
                    <a:pt x="2705" y="8360"/>
                  </a:cubicBezTo>
                  <a:lnTo>
                    <a:pt x="3800" y="8360"/>
                  </a:lnTo>
                  <a:cubicBezTo>
                    <a:pt x="2280" y="8299"/>
                    <a:pt x="1064" y="7053"/>
                    <a:pt x="1125" y="5533"/>
                  </a:cubicBezTo>
                  <a:lnTo>
                    <a:pt x="1125" y="2828"/>
                  </a:lnTo>
                  <a:cubicBezTo>
                    <a:pt x="1064" y="1308"/>
                    <a:pt x="2249" y="31"/>
                    <a:pt x="37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1" name="Google Shape;1461;p28"/>
            <p:cNvSpPr/>
            <p:nvPr/>
          </p:nvSpPr>
          <p:spPr>
            <a:xfrm>
              <a:off x="7191810" y="2764569"/>
              <a:ext cx="117097" cy="62011"/>
            </a:xfrm>
            <a:custGeom>
              <a:avLst/>
              <a:gdLst/>
              <a:ahLst/>
              <a:cxnLst/>
              <a:rect l="l" t="t" r="r" b="b"/>
              <a:pathLst>
                <a:path w="3618" h="1916" extrusionOk="0">
                  <a:moveTo>
                    <a:pt x="2523" y="1"/>
                  </a:moveTo>
                  <a:cubicBezTo>
                    <a:pt x="1338" y="1"/>
                    <a:pt x="335" y="791"/>
                    <a:pt x="0" y="1916"/>
                  </a:cubicBezTo>
                  <a:lnTo>
                    <a:pt x="1095" y="1916"/>
                  </a:lnTo>
                  <a:cubicBezTo>
                    <a:pt x="1429" y="791"/>
                    <a:pt x="2432" y="3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62" name="Google Shape;1462;p28"/>
            <p:cNvSpPr/>
            <p:nvPr/>
          </p:nvSpPr>
          <p:spPr>
            <a:xfrm>
              <a:off x="7188865" y="2963290"/>
              <a:ext cx="120042" cy="71850"/>
            </a:xfrm>
            <a:custGeom>
              <a:avLst/>
              <a:gdLst/>
              <a:ahLst/>
              <a:cxnLst/>
              <a:rect l="l" t="t" r="r" b="b"/>
              <a:pathLst>
                <a:path w="3709" h="2220" extrusionOk="0">
                  <a:moveTo>
                    <a:pt x="0" y="1"/>
                  </a:moveTo>
                  <a:cubicBezTo>
                    <a:pt x="243" y="1247"/>
                    <a:pt x="1307" y="2189"/>
                    <a:pt x="2614" y="2220"/>
                  </a:cubicBezTo>
                  <a:lnTo>
                    <a:pt x="3709" y="2220"/>
                  </a:lnTo>
                  <a:cubicBezTo>
                    <a:pt x="2402" y="2189"/>
                    <a:pt x="1307" y="1247"/>
                    <a:pt x="109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3" name="Google Shape;1463;p28"/>
            <p:cNvSpPr/>
            <p:nvPr/>
          </p:nvSpPr>
          <p:spPr>
            <a:xfrm>
              <a:off x="7262624" y="2764569"/>
              <a:ext cx="122048" cy="270571"/>
            </a:xfrm>
            <a:custGeom>
              <a:avLst/>
              <a:gdLst/>
              <a:ahLst/>
              <a:cxnLst/>
              <a:rect l="l" t="t" r="r" b="b"/>
              <a:pathLst>
                <a:path w="3771" h="8360" extrusionOk="0">
                  <a:moveTo>
                    <a:pt x="2706" y="1"/>
                  </a:moveTo>
                  <a:cubicBezTo>
                    <a:pt x="1186" y="31"/>
                    <a:pt x="1" y="1308"/>
                    <a:pt x="31" y="2828"/>
                  </a:cubicBezTo>
                  <a:lnTo>
                    <a:pt x="31" y="5533"/>
                  </a:lnTo>
                  <a:cubicBezTo>
                    <a:pt x="1" y="7053"/>
                    <a:pt x="1186" y="8299"/>
                    <a:pt x="2706" y="8360"/>
                  </a:cubicBezTo>
                  <a:lnTo>
                    <a:pt x="3770" y="8360"/>
                  </a:lnTo>
                  <a:cubicBezTo>
                    <a:pt x="2250" y="8299"/>
                    <a:pt x="1065" y="7053"/>
                    <a:pt x="1095" y="5533"/>
                  </a:cubicBezTo>
                  <a:lnTo>
                    <a:pt x="1095" y="2828"/>
                  </a:lnTo>
                  <a:cubicBezTo>
                    <a:pt x="1065" y="1308"/>
                    <a:pt x="2250" y="31"/>
                    <a:pt x="377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4" name="Google Shape;1464;p28"/>
            <p:cNvSpPr/>
            <p:nvPr/>
          </p:nvSpPr>
          <p:spPr>
            <a:xfrm>
              <a:off x="7267544" y="2764569"/>
              <a:ext cx="117129" cy="62011"/>
            </a:xfrm>
            <a:custGeom>
              <a:avLst/>
              <a:gdLst/>
              <a:ahLst/>
              <a:cxnLst/>
              <a:rect l="l" t="t" r="r" b="b"/>
              <a:pathLst>
                <a:path w="3619" h="1916" extrusionOk="0">
                  <a:moveTo>
                    <a:pt x="2554" y="1"/>
                  </a:moveTo>
                  <a:cubicBezTo>
                    <a:pt x="1369" y="1"/>
                    <a:pt x="335" y="791"/>
                    <a:pt x="1" y="1916"/>
                  </a:cubicBezTo>
                  <a:lnTo>
                    <a:pt x="1095" y="1916"/>
                  </a:lnTo>
                  <a:cubicBezTo>
                    <a:pt x="1430" y="791"/>
                    <a:pt x="2463" y="3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65" name="Google Shape;1465;p28"/>
            <p:cNvSpPr/>
            <p:nvPr/>
          </p:nvSpPr>
          <p:spPr>
            <a:xfrm>
              <a:off x="7265602" y="2963290"/>
              <a:ext cx="119071" cy="71850"/>
            </a:xfrm>
            <a:custGeom>
              <a:avLst/>
              <a:gdLst/>
              <a:ahLst/>
              <a:cxnLst/>
              <a:rect l="l" t="t" r="r" b="b"/>
              <a:pathLst>
                <a:path w="3679" h="2220" extrusionOk="0">
                  <a:moveTo>
                    <a:pt x="0" y="1"/>
                  </a:moveTo>
                  <a:cubicBezTo>
                    <a:pt x="213" y="1247"/>
                    <a:pt x="1307" y="2189"/>
                    <a:pt x="2614" y="2220"/>
                  </a:cubicBezTo>
                  <a:lnTo>
                    <a:pt x="3678" y="2220"/>
                  </a:lnTo>
                  <a:cubicBezTo>
                    <a:pt x="2401" y="2189"/>
                    <a:pt x="1307" y="1247"/>
                    <a:pt x="1094"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6" name="Google Shape;1466;p28"/>
            <p:cNvSpPr/>
            <p:nvPr/>
          </p:nvSpPr>
          <p:spPr>
            <a:xfrm>
              <a:off x="7338391" y="2764569"/>
              <a:ext cx="122987" cy="270571"/>
            </a:xfrm>
            <a:custGeom>
              <a:avLst/>
              <a:gdLst/>
              <a:ahLst/>
              <a:cxnLst/>
              <a:rect l="l" t="t" r="r" b="b"/>
              <a:pathLst>
                <a:path w="3800" h="8360" extrusionOk="0">
                  <a:moveTo>
                    <a:pt x="2706" y="1"/>
                  </a:moveTo>
                  <a:cubicBezTo>
                    <a:pt x="1186" y="31"/>
                    <a:pt x="0" y="1308"/>
                    <a:pt x="61" y="2828"/>
                  </a:cubicBezTo>
                  <a:lnTo>
                    <a:pt x="61" y="5533"/>
                  </a:lnTo>
                  <a:cubicBezTo>
                    <a:pt x="0" y="7053"/>
                    <a:pt x="1186" y="8299"/>
                    <a:pt x="2706" y="8360"/>
                  </a:cubicBezTo>
                  <a:lnTo>
                    <a:pt x="3800" y="8360"/>
                  </a:lnTo>
                  <a:cubicBezTo>
                    <a:pt x="2280" y="8329"/>
                    <a:pt x="1064" y="7053"/>
                    <a:pt x="1125" y="5533"/>
                  </a:cubicBezTo>
                  <a:lnTo>
                    <a:pt x="1125" y="2828"/>
                  </a:lnTo>
                  <a:cubicBezTo>
                    <a:pt x="1064" y="1308"/>
                    <a:pt x="2250" y="31"/>
                    <a:pt x="37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7" name="Google Shape;1467;p28"/>
            <p:cNvSpPr/>
            <p:nvPr/>
          </p:nvSpPr>
          <p:spPr>
            <a:xfrm>
              <a:off x="7344281" y="2764569"/>
              <a:ext cx="117097" cy="62011"/>
            </a:xfrm>
            <a:custGeom>
              <a:avLst/>
              <a:gdLst/>
              <a:ahLst/>
              <a:cxnLst/>
              <a:rect l="l" t="t" r="r" b="b"/>
              <a:pathLst>
                <a:path w="3618" h="1916" extrusionOk="0">
                  <a:moveTo>
                    <a:pt x="2524" y="1"/>
                  </a:moveTo>
                  <a:cubicBezTo>
                    <a:pt x="1338" y="1"/>
                    <a:pt x="335" y="791"/>
                    <a:pt x="1" y="1916"/>
                  </a:cubicBezTo>
                  <a:lnTo>
                    <a:pt x="1095" y="1916"/>
                  </a:lnTo>
                  <a:cubicBezTo>
                    <a:pt x="1429" y="791"/>
                    <a:pt x="2432" y="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68" name="Google Shape;1468;p28"/>
            <p:cNvSpPr/>
            <p:nvPr/>
          </p:nvSpPr>
          <p:spPr>
            <a:xfrm>
              <a:off x="7341336" y="2963290"/>
              <a:ext cx="120042" cy="71850"/>
            </a:xfrm>
            <a:custGeom>
              <a:avLst/>
              <a:gdLst/>
              <a:ahLst/>
              <a:cxnLst/>
              <a:rect l="l" t="t" r="r" b="b"/>
              <a:pathLst>
                <a:path w="3709" h="2220" extrusionOk="0">
                  <a:moveTo>
                    <a:pt x="1" y="1"/>
                  </a:moveTo>
                  <a:cubicBezTo>
                    <a:pt x="244" y="1247"/>
                    <a:pt x="1338" y="2189"/>
                    <a:pt x="2615" y="2220"/>
                  </a:cubicBezTo>
                  <a:lnTo>
                    <a:pt x="3709" y="2220"/>
                  </a:lnTo>
                  <a:cubicBezTo>
                    <a:pt x="2402" y="2189"/>
                    <a:pt x="1338" y="1247"/>
                    <a:pt x="109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9" name="Google Shape;1469;p28"/>
            <p:cNvSpPr/>
            <p:nvPr/>
          </p:nvSpPr>
          <p:spPr>
            <a:xfrm>
              <a:off x="7415128" y="2764569"/>
              <a:ext cx="122016" cy="270571"/>
            </a:xfrm>
            <a:custGeom>
              <a:avLst/>
              <a:gdLst/>
              <a:ahLst/>
              <a:cxnLst/>
              <a:rect l="l" t="t" r="r" b="b"/>
              <a:pathLst>
                <a:path w="3770" h="8360" extrusionOk="0">
                  <a:moveTo>
                    <a:pt x="2706" y="1"/>
                  </a:moveTo>
                  <a:cubicBezTo>
                    <a:pt x="1186" y="31"/>
                    <a:pt x="0" y="1308"/>
                    <a:pt x="31" y="2828"/>
                  </a:cubicBezTo>
                  <a:lnTo>
                    <a:pt x="31" y="5533"/>
                  </a:lnTo>
                  <a:cubicBezTo>
                    <a:pt x="0" y="7053"/>
                    <a:pt x="1186" y="8299"/>
                    <a:pt x="2706" y="8360"/>
                  </a:cubicBezTo>
                  <a:lnTo>
                    <a:pt x="3769" y="8360"/>
                  </a:lnTo>
                  <a:cubicBezTo>
                    <a:pt x="2280" y="8299"/>
                    <a:pt x="1064" y="7053"/>
                    <a:pt x="1125" y="5533"/>
                  </a:cubicBezTo>
                  <a:lnTo>
                    <a:pt x="1125" y="2828"/>
                  </a:lnTo>
                  <a:cubicBezTo>
                    <a:pt x="1064" y="1308"/>
                    <a:pt x="2250" y="31"/>
                    <a:pt x="37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0" name="Google Shape;1470;p28"/>
            <p:cNvSpPr/>
            <p:nvPr/>
          </p:nvSpPr>
          <p:spPr>
            <a:xfrm>
              <a:off x="7420048" y="2764569"/>
              <a:ext cx="117097" cy="62011"/>
            </a:xfrm>
            <a:custGeom>
              <a:avLst/>
              <a:gdLst/>
              <a:ahLst/>
              <a:cxnLst/>
              <a:rect l="l" t="t" r="r" b="b"/>
              <a:pathLst>
                <a:path w="3618" h="1916" extrusionOk="0">
                  <a:moveTo>
                    <a:pt x="2554" y="1"/>
                  </a:moveTo>
                  <a:cubicBezTo>
                    <a:pt x="1368" y="1"/>
                    <a:pt x="335" y="791"/>
                    <a:pt x="0" y="1916"/>
                  </a:cubicBezTo>
                  <a:lnTo>
                    <a:pt x="1095" y="1916"/>
                  </a:lnTo>
                  <a:cubicBezTo>
                    <a:pt x="1429" y="791"/>
                    <a:pt x="2462" y="1"/>
                    <a:pt x="36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71" name="Google Shape;1471;p28"/>
            <p:cNvSpPr/>
            <p:nvPr/>
          </p:nvSpPr>
          <p:spPr>
            <a:xfrm>
              <a:off x="7418073" y="2963290"/>
              <a:ext cx="119071" cy="71850"/>
            </a:xfrm>
            <a:custGeom>
              <a:avLst/>
              <a:gdLst/>
              <a:ahLst/>
              <a:cxnLst/>
              <a:rect l="l" t="t" r="r" b="b"/>
              <a:pathLst>
                <a:path w="3679" h="2220" extrusionOk="0">
                  <a:moveTo>
                    <a:pt x="0" y="1"/>
                  </a:moveTo>
                  <a:cubicBezTo>
                    <a:pt x="213" y="1247"/>
                    <a:pt x="1307" y="2189"/>
                    <a:pt x="2615" y="2220"/>
                  </a:cubicBezTo>
                  <a:lnTo>
                    <a:pt x="3678" y="2220"/>
                  </a:lnTo>
                  <a:cubicBezTo>
                    <a:pt x="2402" y="2189"/>
                    <a:pt x="1307" y="1247"/>
                    <a:pt x="109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2" name="Google Shape;1472;p28"/>
            <p:cNvSpPr/>
            <p:nvPr/>
          </p:nvSpPr>
          <p:spPr>
            <a:xfrm>
              <a:off x="7490862" y="2764569"/>
              <a:ext cx="123019" cy="270571"/>
            </a:xfrm>
            <a:custGeom>
              <a:avLst/>
              <a:gdLst/>
              <a:ahLst/>
              <a:cxnLst/>
              <a:rect l="l" t="t" r="r" b="b"/>
              <a:pathLst>
                <a:path w="3801" h="8360" extrusionOk="0">
                  <a:moveTo>
                    <a:pt x="2706" y="1"/>
                  </a:moveTo>
                  <a:cubicBezTo>
                    <a:pt x="1217" y="31"/>
                    <a:pt x="1" y="1308"/>
                    <a:pt x="62" y="2828"/>
                  </a:cubicBezTo>
                  <a:lnTo>
                    <a:pt x="62" y="5533"/>
                  </a:lnTo>
                  <a:cubicBezTo>
                    <a:pt x="1" y="7053"/>
                    <a:pt x="1217" y="8299"/>
                    <a:pt x="2706" y="8360"/>
                  </a:cubicBezTo>
                  <a:lnTo>
                    <a:pt x="3800" y="8360"/>
                  </a:lnTo>
                  <a:cubicBezTo>
                    <a:pt x="2280" y="8299"/>
                    <a:pt x="1095" y="7053"/>
                    <a:pt x="1125" y="5533"/>
                  </a:cubicBezTo>
                  <a:lnTo>
                    <a:pt x="1125" y="2828"/>
                  </a:lnTo>
                  <a:cubicBezTo>
                    <a:pt x="1095" y="1308"/>
                    <a:pt x="2280" y="31"/>
                    <a:pt x="380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3" name="Google Shape;1473;p28"/>
            <p:cNvSpPr/>
            <p:nvPr/>
          </p:nvSpPr>
          <p:spPr>
            <a:xfrm>
              <a:off x="7497756" y="2764569"/>
              <a:ext cx="116126" cy="62011"/>
            </a:xfrm>
            <a:custGeom>
              <a:avLst/>
              <a:gdLst/>
              <a:ahLst/>
              <a:cxnLst/>
              <a:rect l="l" t="t" r="r" b="b"/>
              <a:pathLst>
                <a:path w="3588" h="1916" extrusionOk="0">
                  <a:moveTo>
                    <a:pt x="2493" y="1"/>
                  </a:moveTo>
                  <a:cubicBezTo>
                    <a:pt x="1338" y="31"/>
                    <a:pt x="335" y="791"/>
                    <a:pt x="1" y="1916"/>
                  </a:cubicBezTo>
                  <a:lnTo>
                    <a:pt x="1064" y="1916"/>
                  </a:lnTo>
                  <a:cubicBezTo>
                    <a:pt x="1399" y="791"/>
                    <a:pt x="2432" y="31"/>
                    <a:pt x="358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74" name="Google Shape;1474;p28"/>
            <p:cNvSpPr/>
            <p:nvPr/>
          </p:nvSpPr>
          <p:spPr>
            <a:xfrm>
              <a:off x="7493808" y="2963290"/>
              <a:ext cx="120074" cy="71850"/>
            </a:xfrm>
            <a:custGeom>
              <a:avLst/>
              <a:gdLst/>
              <a:ahLst/>
              <a:cxnLst/>
              <a:rect l="l" t="t" r="r" b="b"/>
              <a:pathLst>
                <a:path w="3710" h="2220" extrusionOk="0">
                  <a:moveTo>
                    <a:pt x="1" y="1"/>
                  </a:moveTo>
                  <a:cubicBezTo>
                    <a:pt x="244" y="1247"/>
                    <a:pt x="1338" y="2189"/>
                    <a:pt x="2615" y="2220"/>
                  </a:cubicBezTo>
                  <a:lnTo>
                    <a:pt x="3709" y="2220"/>
                  </a:lnTo>
                  <a:cubicBezTo>
                    <a:pt x="2433" y="2189"/>
                    <a:pt x="1338" y="1247"/>
                    <a:pt x="109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5" name="Google Shape;1475;p28"/>
            <p:cNvSpPr/>
            <p:nvPr/>
          </p:nvSpPr>
          <p:spPr>
            <a:xfrm>
              <a:off x="7567600" y="2764569"/>
              <a:ext cx="123019" cy="270571"/>
            </a:xfrm>
            <a:custGeom>
              <a:avLst/>
              <a:gdLst/>
              <a:ahLst/>
              <a:cxnLst/>
              <a:rect l="l" t="t" r="r" b="b"/>
              <a:pathLst>
                <a:path w="3801" h="8360" extrusionOk="0">
                  <a:moveTo>
                    <a:pt x="2706" y="1"/>
                  </a:moveTo>
                  <a:cubicBezTo>
                    <a:pt x="1186" y="31"/>
                    <a:pt x="1" y="1308"/>
                    <a:pt x="31" y="2828"/>
                  </a:cubicBezTo>
                  <a:lnTo>
                    <a:pt x="31" y="5533"/>
                  </a:lnTo>
                  <a:cubicBezTo>
                    <a:pt x="1" y="7053"/>
                    <a:pt x="1186" y="8299"/>
                    <a:pt x="2706" y="8360"/>
                  </a:cubicBezTo>
                  <a:lnTo>
                    <a:pt x="3800" y="8360"/>
                  </a:lnTo>
                  <a:cubicBezTo>
                    <a:pt x="2280" y="8299"/>
                    <a:pt x="1064" y="7053"/>
                    <a:pt x="1125" y="5533"/>
                  </a:cubicBezTo>
                  <a:lnTo>
                    <a:pt x="1125" y="2828"/>
                  </a:lnTo>
                  <a:cubicBezTo>
                    <a:pt x="1064" y="1308"/>
                    <a:pt x="2250" y="31"/>
                    <a:pt x="377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p28"/>
            <p:cNvSpPr/>
            <p:nvPr/>
          </p:nvSpPr>
          <p:spPr>
            <a:xfrm>
              <a:off x="7573490" y="2764569"/>
              <a:ext cx="117129" cy="62011"/>
            </a:xfrm>
            <a:custGeom>
              <a:avLst/>
              <a:gdLst/>
              <a:ahLst/>
              <a:cxnLst/>
              <a:rect l="l" t="t" r="r" b="b"/>
              <a:pathLst>
                <a:path w="3619" h="1916" extrusionOk="0">
                  <a:moveTo>
                    <a:pt x="2524" y="1"/>
                  </a:moveTo>
                  <a:cubicBezTo>
                    <a:pt x="1338" y="1"/>
                    <a:pt x="335" y="791"/>
                    <a:pt x="1" y="1916"/>
                  </a:cubicBezTo>
                  <a:lnTo>
                    <a:pt x="1065" y="1916"/>
                  </a:lnTo>
                  <a:cubicBezTo>
                    <a:pt x="1399" y="791"/>
                    <a:pt x="2433" y="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77" name="Google Shape;1477;p28"/>
            <p:cNvSpPr/>
            <p:nvPr/>
          </p:nvSpPr>
          <p:spPr>
            <a:xfrm>
              <a:off x="7571548" y="2963290"/>
              <a:ext cx="119071" cy="71850"/>
            </a:xfrm>
            <a:custGeom>
              <a:avLst/>
              <a:gdLst/>
              <a:ahLst/>
              <a:cxnLst/>
              <a:rect l="l" t="t" r="r" b="b"/>
              <a:pathLst>
                <a:path w="3679" h="2220" extrusionOk="0">
                  <a:moveTo>
                    <a:pt x="0" y="1"/>
                  </a:moveTo>
                  <a:cubicBezTo>
                    <a:pt x="213" y="1247"/>
                    <a:pt x="1307" y="2189"/>
                    <a:pt x="2584" y="2220"/>
                  </a:cubicBezTo>
                  <a:lnTo>
                    <a:pt x="3678" y="2220"/>
                  </a:lnTo>
                  <a:cubicBezTo>
                    <a:pt x="2401" y="2189"/>
                    <a:pt x="1277" y="1247"/>
                    <a:pt x="1064"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8" name="Google Shape;1478;p28"/>
            <p:cNvSpPr/>
            <p:nvPr/>
          </p:nvSpPr>
          <p:spPr>
            <a:xfrm>
              <a:off x="7643366" y="2764569"/>
              <a:ext cx="122987" cy="270571"/>
            </a:xfrm>
            <a:custGeom>
              <a:avLst/>
              <a:gdLst/>
              <a:ahLst/>
              <a:cxnLst/>
              <a:rect l="l" t="t" r="r" b="b"/>
              <a:pathLst>
                <a:path w="3800" h="8360" extrusionOk="0">
                  <a:moveTo>
                    <a:pt x="2705" y="1"/>
                  </a:moveTo>
                  <a:cubicBezTo>
                    <a:pt x="1186" y="31"/>
                    <a:pt x="0" y="1308"/>
                    <a:pt x="61" y="2828"/>
                  </a:cubicBezTo>
                  <a:lnTo>
                    <a:pt x="61" y="5533"/>
                  </a:lnTo>
                  <a:cubicBezTo>
                    <a:pt x="0" y="7053"/>
                    <a:pt x="1186" y="8299"/>
                    <a:pt x="2705" y="8360"/>
                  </a:cubicBezTo>
                  <a:lnTo>
                    <a:pt x="3800" y="8360"/>
                  </a:lnTo>
                  <a:cubicBezTo>
                    <a:pt x="2280" y="8299"/>
                    <a:pt x="1094" y="7053"/>
                    <a:pt x="1125" y="5533"/>
                  </a:cubicBezTo>
                  <a:lnTo>
                    <a:pt x="1125" y="2828"/>
                  </a:lnTo>
                  <a:cubicBezTo>
                    <a:pt x="1094" y="1308"/>
                    <a:pt x="2280" y="31"/>
                    <a:pt x="380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p28"/>
            <p:cNvSpPr/>
            <p:nvPr/>
          </p:nvSpPr>
          <p:spPr>
            <a:xfrm>
              <a:off x="7649257" y="2764569"/>
              <a:ext cx="117097" cy="62011"/>
            </a:xfrm>
            <a:custGeom>
              <a:avLst/>
              <a:gdLst/>
              <a:ahLst/>
              <a:cxnLst/>
              <a:rect l="l" t="t" r="r" b="b"/>
              <a:pathLst>
                <a:path w="3618" h="1916" extrusionOk="0">
                  <a:moveTo>
                    <a:pt x="2523" y="1"/>
                  </a:moveTo>
                  <a:cubicBezTo>
                    <a:pt x="1338" y="1"/>
                    <a:pt x="335" y="791"/>
                    <a:pt x="0" y="1916"/>
                  </a:cubicBezTo>
                  <a:lnTo>
                    <a:pt x="1095" y="1916"/>
                  </a:lnTo>
                  <a:cubicBezTo>
                    <a:pt x="1429" y="791"/>
                    <a:pt x="2463" y="1"/>
                    <a:pt x="36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80" name="Google Shape;1480;p28"/>
            <p:cNvSpPr/>
            <p:nvPr/>
          </p:nvSpPr>
          <p:spPr>
            <a:xfrm>
              <a:off x="7647282" y="2963290"/>
              <a:ext cx="119071" cy="71850"/>
            </a:xfrm>
            <a:custGeom>
              <a:avLst/>
              <a:gdLst/>
              <a:ahLst/>
              <a:cxnLst/>
              <a:rect l="l" t="t" r="r" b="b"/>
              <a:pathLst>
                <a:path w="3679" h="2220" extrusionOk="0">
                  <a:moveTo>
                    <a:pt x="1" y="1"/>
                  </a:moveTo>
                  <a:cubicBezTo>
                    <a:pt x="213" y="1247"/>
                    <a:pt x="1308" y="2189"/>
                    <a:pt x="2584" y="2220"/>
                  </a:cubicBezTo>
                  <a:lnTo>
                    <a:pt x="3679" y="2220"/>
                  </a:lnTo>
                  <a:cubicBezTo>
                    <a:pt x="2402" y="2189"/>
                    <a:pt x="1308" y="1247"/>
                    <a:pt x="106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1" name="Google Shape;1481;p28"/>
            <p:cNvSpPr/>
            <p:nvPr/>
          </p:nvSpPr>
          <p:spPr>
            <a:xfrm>
              <a:off x="7720071" y="2764569"/>
              <a:ext cx="122048" cy="270571"/>
            </a:xfrm>
            <a:custGeom>
              <a:avLst/>
              <a:gdLst/>
              <a:ahLst/>
              <a:cxnLst/>
              <a:rect l="l" t="t" r="r" b="b"/>
              <a:pathLst>
                <a:path w="3771" h="8360" extrusionOk="0">
                  <a:moveTo>
                    <a:pt x="2706" y="1"/>
                  </a:moveTo>
                  <a:cubicBezTo>
                    <a:pt x="1186" y="31"/>
                    <a:pt x="1" y="1308"/>
                    <a:pt x="31" y="2828"/>
                  </a:cubicBezTo>
                  <a:lnTo>
                    <a:pt x="31" y="5533"/>
                  </a:lnTo>
                  <a:cubicBezTo>
                    <a:pt x="1" y="7053"/>
                    <a:pt x="1186" y="8299"/>
                    <a:pt x="2706" y="8360"/>
                  </a:cubicBezTo>
                  <a:lnTo>
                    <a:pt x="3770" y="8360"/>
                  </a:lnTo>
                  <a:cubicBezTo>
                    <a:pt x="2281" y="8299"/>
                    <a:pt x="1095" y="7053"/>
                    <a:pt x="1126" y="5533"/>
                  </a:cubicBezTo>
                  <a:lnTo>
                    <a:pt x="1126" y="2828"/>
                  </a:lnTo>
                  <a:cubicBezTo>
                    <a:pt x="1095" y="1308"/>
                    <a:pt x="2281" y="31"/>
                    <a:pt x="377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p28"/>
            <p:cNvSpPr/>
            <p:nvPr/>
          </p:nvSpPr>
          <p:spPr>
            <a:xfrm>
              <a:off x="7725994" y="2764569"/>
              <a:ext cx="117097" cy="62011"/>
            </a:xfrm>
            <a:custGeom>
              <a:avLst/>
              <a:gdLst/>
              <a:ahLst/>
              <a:cxnLst/>
              <a:rect l="l" t="t" r="r" b="b"/>
              <a:pathLst>
                <a:path w="3618" h="1916" extrusionOk="0">
                  <a:moveTo>
                    <a:pt x="2523" y="1"/>
                  </a:moveTo>
                  <a:cubicBezTo>
                    <a:pt x="1368" y="1"/>
                    <a:pt x="335" y="791"/>
                    <a:pt x="0" y="1916"/>
                  </a:cubicBezTo>
                  <a:lnTo>
                    <a:pt x="1095" y="1916"/>
                  </a:lnTo>
                  <a:cubicBezTo>
                    <a:pt x="1429" y="791"/>
                    <a:pt x="2432" y="1"/>
                    <a:pt x="36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83" name="Google Shape;1483;p28"/>
            <p:cNvSpPr/>
            <p:nvPr/>
          </p:nvSpPr>
          <p:spPr>
            <a:xfrm>
              <a:off x="7723049" y="2963290"/>
              <a:ext cx="120042" cy="71850"/>
            </a:xfrm>
            <a:custGeom>
              <a:avLst/>
              <a:gdLst/>
              <a:ahLst/>
              <a:cxnLst/>
              <a:rect l="l" t="t" r="r" b="b"/>
              <a:pathLst>
                <a:path w="3709" h="2220" extrusionOk="0">
                  <a:moveTo>
                    <a:pt x="0" y="1"/>
                  </a:moveTo>
                  <a:cubicBezTo>
                    <a:pt x="243" y="1247"/>
                    <a:pt x="1338" y="2189"/>
                    <a:pt x="2614" y="2220"/>
                  </a:cubicBezTo>
                  <a:lnTo>
                    <a:pt x="3708" y="2220"/>
                  </a:lnTo>
                  <a:cubicBezTo>
                    <a:pt x="2432" y="2189"/>
                    <a:pt x="1338" y="1247"/>
                    <a:pt x="1094"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p28"/>
            <p:cNvSpPr/>
            <p:nvPr/>
          </p:nvSpPr>
          <p:spPr>
            <a:xfrm>
              <a:off x="7795838" y="2764569"/>
              <a:ext cx="122987" cy="270571"/>
            </a:xfrm>
            <a:custGeom>
              <a:avLst/>
              <a:gdLst/>
              <a:ahLst/>
              <a:cxnLst/>
              <a:rect l="l" t="t" r="r" b="b"/>
              <a:pathLst>
                <a:path w="3800" h="8360" extrusionOk="0">
                  <a:moveTo>
                    <a:pt x="2706" y="1"/>
                  </a:moveTo>
                  <a:cubicBezTo>
                    <a:pt x="1216" y="31"/>
                    <a:pt x="0" y="1308"/>
                    <a:pt x="61" y="2828"/>
                  </a:cubicBezTo>
                  <a:lnTo>
                    <a:pt x="61" y="5533"/>
                  </a:lnTo>
                  <a:cubicBezTo>
                    <a:pt x="0" y="7053"/>
                    <a:pt x="1216" y="8299"/>
                    <a:pt x="2706" y="8360"/>
                  </a:cubicBezTo>
                  <a:lnTo>
                    <a:pt x="3800" y="8360"/>
                  </a:lnTo>
                  <a:cubicBezTo>
                    <a:pt x="2280" y="8299"/>
                    <a:pt x="1095" y="7053"/>
                    <a:pt x="1155" y="5533"/>
                  </a:cubicBezTo>
                  <a:lnTo>
                    <a:pt x="1155" y="2828"/>
                  </a:lnTo>
                  <a:cubicBezTo>
                    <a:pt x="1095" y="1308"/>
                    <a:pt x="2280" y="31"/>
                    <a:pt x="3800"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p28"/>
            <p:cNvSpPr/>
            <p:nvPr/>
          </p:nvSpPr>
          <p:spPr>
            <a:xfrm>
              <a:off x="7802731" y="2764569"/>
              <a:ext cx="117097" cy="62011"/>
            </a:xfrm>
            <a:custGeom>
              <a:avLst/>
              <a:gdLst/>
              <a:ahLst/>
              <a:cxnLst/>
              <a:rect l="l" t="t" r="r" b="b"/>
              <a:pathLst>
                <a:path w="3618" h="1916" extrusionOk="0">
                  <a:moveTo>
                    <a:pt x="2523" y="1"/>
                  </a:moveTo>
                  <a:cubicBezTo>
                    <a:pt x="1338" y="1"/>
                    <a:pt x="335" y="791"/>
                    <a:pt x="0" y="1916"/>
                  </a:cubicBezTo>
                  <a:lnTo>
                    <a:pt x="1064" y="1916"/>
                  </a:lnTo>
                  <a:cubicBezTo>
                    <a:pt x="1398" y="791"/>
                    <a:pt x="2432" y="1"/>
                    <a:pt x="361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4ACD5"/>
                </a:solidFill>
                <a:latin typeface="Arial"/>
                <a:ea typeface="Arial"/>
                <a:cs typeface="Arial"/>
                <a:sym typeface="Arial"/>
              </a:endParaRPr>
            </a:p>
          </p:txBody>
        </p:sp>
        <p:sp>
          <p:nvSpPr>
            <p:cNvPr id="1486" name="Google Shape;1486;p28"/>
            <p:cNvSpPr/>
            <p:nvPr/>
          </p:nvSpPr>
          <p:spPr>
            <a:xfrm>
              <a:off x="7799786" y="2963290"/>
              <a:ext cx="120042" cy="71850"/>
            </a:xfrm>
            <a:custGeom>
              <a:avLst/>
              <a:gdLst/>
              <a:ahLst/>
              <a:cxnLst/>
              <a:rect l="l" t="t" r="r" b="b"/>
              <a:pathLst>
                <a:path w="3709" h="2220" extrusionOk="0">
                  <a:moveTo>
                    <a:pt x="0" y="1"/>
                  </a:moveTo>
                  <a:cubicBezTo>
                    <a:pt x="243" y="1247"/>
                    <a:pt x="1307" y="2189"/>
                    <a:pt x="2614" y="2220"/>
                  </a:cubicBezTo>
                  <a:lnTo>
                    <a:pt x="3708" y="2220"/>
                  </a:lnTo>
                  <a:cubicBezTo>
                    <a:pt x="2401" y="2189"/>
                    <a:pt x="1307" y="1247"/>
                    <a:pt x="1094"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p28"/>
            <p:cNvSpPr/>
            <p:nvPr/>
          </p:nvSpPr>
          <p:spPr>
            <a:xfrm>
              <a:off x="7916850" y="2771463"/>
              <a:ext cx="735883" cy="255813"/>
            </a:xfrm>
            <a:custGeom>
              <a:avLst/>
              <a:gdLst/>
              <a:ahLst/>
              <a:cxnLst/>
              <a:rect l="l" t="t" r="r" b="b"/>
              <a:pathLst>
                <a:path w="22737" h="7904" extrusionOk="0">
                  <a:moveTo>
                    <a:pt x="2523" y="0"/>
                  </a:moveTo>
                  <a:cubicBezTo>
                    <a:pt x="1125" y="31"/>
                    <a:pt x="0" y="1186"/>
                    <a:pt x="61" y="2584"/>
                  </a:cubicBezTo>
                  <a:lnTo>
                    <a:pt x="61" y="5320"/>
                  </a:lnTo>
                  <a:cubicBezTo>
                    <a:pt x="0" y="6718"/>
                    <a:pt x="1125" y="7873"/>
                    <a:pt x="2523" y="7903"/>
                  </a:cubicBezTo>
                  <a:lnTo>
                    <a:pt x="22736" y="7903"/>
                  </a:lnTo>
                  <a:lnTo>
                    <a:pt x="22736"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p28"/>
            <p:cNvSpPr/>
            <p:nvPr/>
          </p:nvSpPr>
          <p:spPr>
            <a:xfrm>
              <a:off x="8024076" y="2845255"/>
              <a:ext cx="600112" cy="12234"/>
            </a:xfrm>
            <a:custGeom>
              <a:avLst/>
              <a:gdLst/>
              <a:ahLst/>
              <a:cxnLst/>
              <a:rect l="l" t="t" r="r" b="b"/>
              <a:pathLst>
                <a:path w="18542" h="378" extrusionOk="0">
                  <a:moveTo>
                    <a:pt x="9271" y="0"/>
                  </a:moveTo>
                  <a:cubicBezTo>
                    <a:pt x="7721" y="31"/>
                    <a:pt x="6171" y="31"/>
                    <a:pt x="4620" y="61"/>
                  </a:cubicBezTo>
                  <a:cubicBezTo>
                    <a:pt x="3070" y="91"/>
                    <a:pt x="1550" y="122"/>
                    <a:pt x="0" y="183"/>
                  </a:cubicBezTo>
                  <a:cubicBezTo>
                    <a:pt x="1520" y="274"/>
                    <a:pt x="3070" y="274"/>
                    <a:pt x="4620" y="335"/>
                  </a:cubicBezTo>
                  <a:cubicBezTo>
                    <a:pt x="5717" y="356"/>
                    <a:pt x="6813" y="378"/>
                    <a:pt x="7909" y="378"/>
                  </a:cubicBezTo>
                  <a:cubicBezTo>
                    <a:pt x="8363" y="378"/>
                    <a:pt x="8817" y="374"/>
                    <a:pt x="9271" y="365"/>
                  </a:cubicBezTo>
                  <a:cubicBezTo>
                    <a:pt x="10791" y="365"/>
                    <a:pt x="12341" y="365"/>
                    <a:pt x="13891" y="335"/>
                  </a:cubicBezTo>
                  <a:lnTo>
                    <a:pt x="16201" y="274"/>
                  </a:lnTo>
                  <a:cubicBezTo>
                    <a:pt x="16991" y="243"/>
                    <a:pt x="17782" y="243"/>
                    <a:pt x="18542" y="183"/>
                  </a:cubicBezTo>
                  <a:cubicBezTo>
                    <a:pt x="17751" y="152"/>
                    <a:pt x="16961" y="152"/>
                    <a:pt x="16201" y="91"/>
                  </a:cubicBezTo>
                  <a:lnTo>
                    <a:pt x="13891" y="61"/>
                  </a:lnTo>
                  <a:cubicBezTo>
                    <a:pt x="12341" y="0"/>
                    <a:pt x="10791" y="0"/>
                    <a:pt x="927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9" name="Google Shape;1489;p28"/>
            <p:cNvSpPr/>
            <p:nvPr/>
          </p:nvSpPr>
          <p:spPr>
            <a:xfrm>
              <a:off x="8024076" y="2885582"/>
              <a:ext cx="600112" cy="11846"/>
            </a:xfrm>
            <a:custGeom>
              <a:avLst/>
              <a:gdLst/>
              <a:ahLst/>
              <a:cxnLst/>
              <a:rect l="l" t="t" r="r" b="b"/>
              <a:pathLst>
                <a:path w="18542" h="366" extrusionOk="0">
                  <a:moveTo>
                    <a:pt x="9271" y="0"/>
                  </a:moveTo>
                  <a:cubicBezTo>
                    <a:pt x="7721" y="31"/>
                    <a:pt x="6171" y="31"/>
                    <a:pt x="4620" y="31"/>
                  </a:cubicBezTo>
                  <a:cubicBezTo>
                    <a:pt x="3070" y="61"/>
                    <a:pt x="1550" y="122"/>
                    <a:pt x="0" y="183"/>
                  </a:cubicBezTo>
                  <a:cubicBezTo>
                    <a:pt x="1520" y="274"/>
                    <a:pt x="3070" y="274"/>
                    <a:pt x="4620" y="304"/>
                  </a:cubicBezTo>
                  <a:cubicBezTo>
                    <a:pt x="6171" y="365"/>
                    <a:pt x="7721" y="365"/>
                    <a:pt x="9271" y="365"/>
                  </a:cubicBezTo>
                  <a:cubicBezTo>
                    <a:pt x="10791" y="335"/>
                    <a:pt x="12341" y="335"/>
                    <a:pt x="13891" y="304"/>
                  </a:cubicBezTo>
                  <a:lnTo>
                    <a:pt x="16201" y="274"/>
                  </a:lnTo>
                  <a:cubicBezTo>
                    <a:pt x="16991" y="244"/>
                    <a:pt x="17782" y="213"/>
                    <a:pt x="18542" y="183"/>
                  </a:cubicBezTo>
                  <a:cubicBezTo>
                    <a:pt x="17751" y="152"/>
                    <a:pt x="16961" y="122"/>
                    <a:pt x="16201" y="92"/>
                  </a:cubicBezTo>
                  <a:lnTo>
                    <a:pt x="13891" y="31"/>
                  </a:lnTo>
                  <a:cubicBezTo>
                    <a:pt x="12341" y="0"/>
                    <a:pt x="10791" y="0"/>
                    <a:pt x="927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0" name="Google Shape;1490;p28"/>
            <p:cNvSpPr/>
            <p:nvPr/>
          </p:nvSpPr>
          <p:spPr>
            <a:xfrm>
              <a:off x="8024076" y="2945587"/>
              <a:ext cx="600112" cy="12234"/>
            </a:xfrm>
            <a:custGeom>
              <a:avLst/>
              <a:gdLst/>
              <a:ahLst/>
              <a:cxnLst/>
              <a:rect l="l" t="t" r="r" b="b"/>
              <a:pathLst>
                <a:path w="18542" h="378" extrusionOk="0">
                  <a:moveTo>
                    <a:pt x="9271" y="1"/>
                  </a:moveTo>
                  <a:cubicBezTo>
                    <a:pt x="7721" y="31"/>
                    <a:pt x="6171" y="31"/>
                    <a:pt x="4620" y="61"/>
                  </a:cubicBezTo>
                  <a:cubicBezTo>
                    <a:pt x="3070" y="92"/>
                    <a:pt x="1550" y="122"/>
                    <a:pt x="0" y="183"/>
                  </a:cubicBezTo>
                  <a:cubicBezTo>
                    <a:pt x="1520" y="274"/>
                    <a:pt x="3070" y="274"/>
                    <a:pt x="4620" y="335"/>
                  </a:cubicBezTo>
                  <a:cubicBezTo>
                    <a:pt x="5717" y="356"/>
                    <a:pt x="6813" y="378"/>
                    <a:pt x="7909" y="378"/>
                  </a:cubicBezTo>
                  <a:cubicBezTo>
                    <a:pt x="8363" y="378"/>
                    <a:pt x="8817" y="374"/>
                    <a:pt x="9271" y="365"/>
                  </a:cubicBezTo>
                  <a:cubicBezTo>
                    <a:pt x="10031" y="350"/>
                    <a:pt x="10798" y="350"/>
                    <a:pt x="11570" y="350"/>
                  </a:cubicBezTo>
                  <a:cubicBezTo>
                    <a:pt x="12341" y="350"/>
                    <a:pt x="13116" y="350"/>
                    <a:pt x="13891" y="335"/>
                  </a:cubicBezTo>
                  <a:lnTo>
                    <a:pt x="16201" y="274"/>
                  </a:lnTo>
                  <a:cubicBezTo>
                    <a:pt x="16991" y="244"/>
                    <a:pt x="17782" y="244"/>
                    <a:pt x="18542" y="183"/>
                  </a:cubicBezTo>
                  <a:cubicBezTo>
                    <a:pt x="17751" y="152"/>
                    <a:pt x="16961" y="122"/>
                    <a:pt x="16201" y="92"/>
                  </a:cubicBezTo>
                  <a:lnTo>
                    <a:pt x="13891" y="61"/>
                  </a:lnTo>
                  <a:cubicBezTo>
                    <a:pt x="12341" y="1"/>
                    <a:pt x="10791" y="1"/>
                    <a:pt x="927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1" name="Google Shape;1491;p28"/>
            <p:cNvSpPr/>
            <p:nvPr/>
          </p:nvSpPr>
          <p:spPr>
            <a:xfrm>
              <a:off x="7910928" y="2764569"/>
              <a:ext cx="741806" cy="270571"/>
            </a:xfrm>
            <a:custGeom>
              <a:avLst/>
              <a:gdLst/>
              <a:ahLst/>
              <a:cxnLst/>
              <a:rect l="l" t="t" r="r" b="b"/>
              <a:pathLst>
                <a:path w="22920" h="8360" extrusionOk="0">
                  <a:moveTo>
                    <a:pt x="2706" y="1"/>
                  </a:moveTo>
                  <a:cubicBezTo>
                    <a:pt x="1186" y="31"/>
                    <a:pt x="1" y="1308"/>
                    <a:pt x="31" y="2797"/>
                  </a:cubicBezTo>
                  <a:lnTo>
                    <a:pt x="31" y="5533"/>
                  </a:lnTo>
                  <a:cubicBezTo>
                    <a:pt x="1" y="7053"/>
                    <a:pt x="1186" y="8299"/>
                    <a:pt x="2706" y="8360"/>
                  </a:cubicBezTo>
                  <a:lnTo>
                    <a:pt x="22919" y="8360"/>
                  </a:lnTo>
                  <a:lnTo>
                    <a:pt x="22919" y="7904"/>
                  </a:lnTo>
                  <a:lnTo>
                    <a:pt x="2706" y="7904"/>
                  </a:lnTo>
                  <a:cubicBezTo>
                    <a:pt x="1429" y="7873"/>
                    <a:pt x="396" y="6809"/>
                    <a:pt x="457" y="5533"/>
                  </a:cubicBezTo>
                  <a:lnTo>
                    <a:pt x="457" y="2797"/>
                  </a:lnTo>
                  <a:cubicBezTo>
                    <a:pt x="396" y="1521"/>
                    <a:pt x="1429" y="457"/>
                    <a:pt x="2706" y="426"/>
                  </a:cubicBezTo>
                  <a:lnTo>
                    <a:pt x="22919" y="426"/>
                  </a:lnTo>
                  <a:lnTo>
                    <a:pt x="2291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2" name="Google Shape;1492;p28"/>
            <p:cNvSpPr/>
            <p:nvPr/>
          </p:nvSpPr>
          <p:spPr>
            <a:xfrm>
              <a:off x="6759931" y="3035108"/>
              <a:ext cx="828350" cy="270571"/>
            </a:xfrm>
            <a:custGeom>
              <a:avLst/>
              <a:gdLst/>
              <a:ahLst/>
              <a:cxnLst/>
              <a:rect l="l" t="t" r="r" b="b"/>
              <a:pathLst>
                <a:path w="25594" h="8360" extrusionOk="0">
                  <a:moveTo>
                    <a:pt x="2676" y="1"/>
                  </a:moveTo>
                  <a:cubicBezTo>
                    <a:pt x="1186" y="31"/>
                    <a:pt x="1" y="1308"/>
                    <a:pt x="31" y="2797"/>
                  </a:cubicBezTo>
                  <a:lnTo>
                    <a:pt x="31" y="5533"/>
                  </a:lnTo>
                  <a:cubicBezTo>
                    <a:pt x="1" y="7052"/>
                    <a:pt x="1186" y="8299"/>
                    <a:pt x="2676" y="8359"/>
                  </a:cubicBezTo>
                  <a:lnTo>
                    <a:pt x="25594" y="8359"/>
                  </a:lnTo>
                  <a:lnTo>
                    <a:pt x="25594" y="7903"/>
                  </a:lnTo>
                  <a:cubicBezTo>
                    <a:pt x="24317" y="7873"/>
                    <a:pt x="23314" y="6809"/>
                    <a:pt x="23345" y="5533"/>
                  </a:cubicBezTo>
                  <a:lnTo>
                    <a:pt x="23345" y="2827"/>
                  </a:lnTo>
                  <a:cubicBezTo>
                    <a:pt x="23314" y="1520"/>
                    <a:pt x="24317" y="456"/>
                    <a:pt x="25594" y="426"/>
                  </a:cubicBezTo>
                  <a:lnTo>
                    <a:pt x="25594"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3" name="Google Shape;1493;p28"/>
            <p:cNvSpPr/>
            <p:nvPr/>
          </p:nvSpPr>
          <p:spPr>
            <a:xfrm>
              <a:off x="6764851" y="3035108"/>
              <a:ext cx="823430" cy="62011"/>
            </a:xfrm>
            <a:custGeom>
              <a:avLst/>
              <a:gdLst/>
              <a:ahLst/>
              <a:cxnLst/>
              <a:rect l="l" t="t" r="r" b="b"/>
              <a:pathLst>
                <a:path w="25442" h="1916" extrusionOk="0">
                  <a:moveTo>
                    <a:pt x="2524" y="1"/>
                  </a:moveTo>
                  <a:cubicBezTo>
                    <a:pt x="1369" y="1"/>
                    <a:pt x="335" y="791"/>
                    <a:pt x="1" y="1915"/>
                  </a:cubicBezTo>
                  <a:lnTo>
                    <a:pt x="23375" y="1915"/>
                  </a:lnTo>
                  <a:cubicBezTo>
                    <a:pt x="23679" y="1034"/>
                    <a:pt x="24530" y="456"/>
                    <a:pt x="25442" y="426"/>
                  </a:cubicBezTo>
                  <a:lnTo>
                    <a:pt x="2544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4" name="Google Shape;1494;p28"/>
            <p:cNvSpPr/>
            <p:nvPr/>
          </p:nvSpPr>
          <p:spPr>
            <a:xfrm>
              <a:off x="6762876" y="3233829"/>
              <a:ext cx="825405" cy="71850"/>
            </a:xfrm>
            <a:custGeom>
              <a:avLst/>
              <a:gdLst/>
              <a:ahLst/>
              <a:cxnLst/>
              <a:rect l="l" t="t" r="r" b="b"/>
              <a:pathLst>
                <a:path w="25503" h="2220" extrusionOk="0">
                  <a:moveTo>
                    <a:pt x="1" y="0"/>
                  </a:moveTo>
                  <a:cubicBezTo>
                    <a:pt x="214" y="1247"/>
                    <a:pt x="1308" y="2189"/>
                    <a:pt x="2585" y="2219"/>
                  </a:cubicBezTo>
                  <a:lnTo>
                    <a:pt x="25503" y="2219"/>
                  </a:lnTo>
                  <a:lnTo>
                    <a:pt x="25503" y="1763"/>
                  </a:lnTo>
                  <a:cubicBezTo>
                    <a:pt x="24469" y="1733"/>
                    <a:pt x="23558" y="1003"/>
                    <a:pt x="23345"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5" name="Google Shape;1495;p28"/>
            <p:cNvSpPr/>
            <p:nvPr/>
          </p:nvSpPr>
          <p:spPr>
            <a:xfrm>
              <a:off x="7320687" y="3035108"/>
              <a:ext cx="187911" cy="270571"/>
            </a:xfrm>
            <a:custGeom>
              <a:avLst/>
              <a:gdLst/>
              <a:ahLst/>
              <a:cxnLst/>
              <a:rect l="l" t="t" r="r" b="b"/>
              <a:pathLst>
                <a:path w="5806" h="8360" extrusionOk="0">
                  <a:moveTo>
                    <a:pt x="2706" y="1"/>
                  </a:moveTo>
                  <a:cubicBezTo>
                    <a:pt x="1186" y="31"/>
                    <a:pt x="0" y="1308"/>
                    <a:pt x="31" y="2827"/>
                  </a:cubicBezTo>
                  <a:lnTo>
                    <a:pt x="31" y="5533"/>
                  </a:lnTo>
                  <a:cubicBezTo>
                    <a:pt x="0" y="7052"/>
                    <a:pt x="1186" y="8299"/>
                    <a:pt x="2706" y="8359"/>
                  </a:cubicBezTo>
                  <a:lnTo>
                    <a:pt x="5806" y="8359"/>
                  </a:lnTo>
                  <a:cubicBezTo>
                    <a:pt x="4286" y="8299"/>
                    <a:pt x="3101" y="7052"/>
                    <a:pt x="3131" y="5533"/>
                  </a:cubicBezTo>
                  <a:lnTo>
                    <a:pt x="3131" y="2827"/>
                  </a:lnTo>
                  <a:cubicBezTo>
                    <a:pt x="3101" y="1308"/>
                    <a:pt x="4286" y="31"/>
                    <a:pt x="580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6" name="Google Shape;1496;p28"/>
            <p:cNvSpPr/>
            <p:nvPr/>
          </p:nvSpPr>
          <p:spPr>
            <a:xfrm>
              <a:off x="7326578" y="3035108"/>
              <a:ext cx="182021" cy="62011"/>
            </a:xfrm>
            <a:custGeom>
              <a:avLst/>
              <a:gdLst/>
              <a:ahLst/>
              <a:cxnLst/>
              <a:rect l="l" t="t" r="r" b="b"/>
              <a:pathLst>
                <a:path w="5624" h="1916" extrusionOk="0">
                  <a:moveTo>
                    <a:pt x="2524" y="1"/>
                  </a:moveTo>
                  <a:cubicBezTo>
                    <a:pt x="1338" y="1"/>
                    <a:pt x="335" y="791"/>
                    <a:pt x="1" y="1915"/>
                  </a:cubicBezTo>
                  <a:lnTo>
                    <a:pt x="3101" y="1915"/>
                  </a:lnTo>
                  <a:cubicBezTo>
                    <a:pt x="3435" y="791"/>
                    <a:pt x="4469" y="1"/>
                    <a:pt x="562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7" name="Google Shape;1497;p28"/>
            <p:cNvSpPr/>
            <p:nvPr/>
          </p:nvSpPr>
          <p:spPr>
            <a:xfrm>
              <a:off x="7323632" y="3233829"/>
              <a:ext cx="184966" cy="71850"/>
            </a:xfrm>
            <a:custGeom>
              <a:avLst/>
              <a:gdLst/>
              <a:ahLst/>
              <a:cxnLst/>
              <a:rect l="l" t="t" r="r" b="b"/>
              <a:pathLst>
                <a:path w="5715" h="2220" extrusionOk="0">
                  <a:moveTo>
                    <a:pt x="0" y="0"/>
                  </a:moveTo>
                  <a:cubicBezTo>
                    <a:pt x="244" y="1247"/>
                    <a:pt x="1338" y="2189"/>
                    <a:pt x="2615" y="2219"/>
                  </a:cubicBezTo>
                  <a:lnTo>
                    <a:pt x="5715" y="2219"/>
                  </a:lnTo>
                  <a:cubicBezTo>
                    <a:pt x="4438" y="2189"/>
                    <a:pt x="3344" y="1247"/>
                    <a:pt x="3101" y="0"/>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8" name="Google Shape;1498;p28"/>
            <p:cNvSpPr/>
            <p:nvPr/>
          </p:nvSpPr>
          <p:spPr>
            <a:xfrm>
              <a:off x="7151483" y="3035108"/>
              <a:ext cx="187911" cy="270571"/>
            </a:xfrm>
            <a:custGeom>
              <a:avLst/>
              <a:gdLst/>
              <a:ahLst/>
              <a:cxnLst/>
              <a:rect l="l" t="t" r="r" b="b"/>
              <a:pathLst>
                <a:path w="5806" h="8360" extrusionOk="0">
                  <a:moveTo>
                    <a:pt x="2705" y="1"/>
                  </a:moveTo>
                  <a:cubicBezTo>
                    <a:pt x="1186" y="31"/>
                    <a:pt x="0" y="1308"/>
                    <a:pt x="61" y="2827"/>
                  </a:cubicBezTo>
                  <a:lnTo>
                    <a:pt x="61" y="5533"/>
                  </a:lnTo>
                  <a:cubicBezTo>
                    <a:pt x="0" y="7052"/>
                    <a:pt x="1186" y="8299"/>
                    <a:pt x="2705" y="8359"/>
                  </a:cubicBezTo>
                  <a:lnTo>
                    <a:pt x="5806" y="8359"/>
                  </a:lnTo>
                  <a:cubicBezTo>
                    <a:pt x="4316" y="8299"/>
                    <a:pt x="3101" y="7052"/>
                    <a:pt x="3161" y="5533"/>
                  </a:cubicBezTo>
                  <a:lnTo>
                    <a:pt x="3161" y="2827"/>
                  </a:lnTo>
                  <a:cubicBezTo>
                    <a:pt x="3101" y="1308"/>
                    <a:pt x="4286" y="31"/>
                    <a:pt x="580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9" name="Google Shape;1499;p28"/>
            <p:cNvSpPr/>
            <p:nvPr/>
          </p:nvSpPr>
          <p:spPr>
            <a:xfrm>
              <a:off x="7157373" y="3035108"/>
              <a:ext cx="183024" cy="62011"/>
            </a:xfrm>
            <a:custGeom>
              <a:avLst/>
              <a:gdLst/>
              <a:ahLst/>
              <a:cxnLst/>
              <a:rect l="l" t="t" r="r" b="b"/>
              <a:pathLst>
                <a:path w="5655" h="1916" extrusionOk="0">
                  <a:moveTo>
                    <a:pt x="2523" y="1"/>
                  </a:moveTo>
                  <a:cubicBezTo>
                    <a:pt x="1338" y="1"/>
                    <a:pt x="335" y="791"/>
                    <a:pt x="1" y="1915"/>
                  </a:cubicBezTo>
                  <a:lnTo>
                    <a:pt x="3101" y="1915"/>
                  </a:lnTo>
                  <a:cubicBezTo>
                    <a:pt x="3435" y="791"/>
                    <a:pt x="4469" y="1"/>
                    <a:pt x="56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0" name="Google Shape;1500;p28"/>
            <p:cNvSpPr/>
            <p:nvPr/>
          </p:nvSpPr>
          <p:spPr>
            <a:xfrm>
              <a:off x="7155399" y="3233829"/>
              <a:ext cx="183995" cy="71850"/>
            </a:xfrm>
            <a:custGeom>
              <a:avLst/>
              <a:gdLst/>
              <a:ahLst/>
              <a:cxnLst/>
              <a:rect l="l" t="t" r="r" b="b"/>
              <a:pathLst>
                <a:path w="5685" h="2220" extrusionOk="0">
                  <a:moveTo>
                    <a:pt x="1" y="0"/>
                  </a:moveTo>
                  <a:cubicBezTo>
                    <a:pt x="214" y="1247"/>
                    <a:pt x="1308" y="2159"/>
                    <a:pt x="2584" y="2219"/>
                  </a:cubicBezTo>
                  <a:lnTo>
                    <a:pt x="5685" y="2219"/>
                  </a:lnTo>
                  <a:cubicBezTo>
                    <a:pt x="4408" y="2159"/>
                    <a:pt x="3314" y="1247"/>
                    <a:pt x="3101" y="0"/>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1" name="Google Shape;1501;p28"/>
            <p:cNvSpPr/>
            <p:nvPr/>
          </p:nvSpPr>
          <p:spPr>
            <a:xfrm>
              <a:off x="7507595" y="3042002"/>
              <a:ext cx="1176597" cy="255813"/>
            </a:xfrm>
            <a:custGeom>
              <a:avLst/>
              <a:gdLst/>
              <a:ahLst/>
              <a:cxnLst/>
              <a:rect l="l" t="t" r="r" b="b"/>
              <a:pathLst>
                <a:path w="36354" h="7904" extrusionOk="0">
                  <a:moveTo>
                    <a:pt x="2493" y="0"/>
                  </a:moveTo>
                  <a:cubicBezTo>
                    <a:pt x="1095" y="31"/>
                    <a:pt x="0" y="1186"/>
                    <a:pt x="31" y="2584"/>
                  </a:cubicBezTo>
                  <a:lnTo>
                    <a:pt x="31" y="5320"/>
                  </a:lnTo>
                  <a:cubicBezTo>
                    <a:pt x="0" y="6718"/>
                    <a:pt x="1095" y="7873"/>
                    <a:pt x="2493" y="7903"/>
                  </a:cubicBezTo>
                  <a:lnTo>
                    <a:pt x="36354" y="7903"/>
                  </a:lnTo>
                  <a:lnTo>
                    <a:pt x="36354"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p28"/>
            <p:cNvSpPr/>
            <p:nvPr/>
          </p:nvSpPr>
          <p:spPr>
            <a:xfrm>
              <a:off x="7588249" y="3126604"/>
              <a:ext cx="1002506" cy="11846"/>
            </a:xfrm>
            <a:custGeom>
              <a:avLst/>
              <a:gdLst/>
              <a:ahLst/>
              <a:cxnLst/>
              <a:rect l="l" t="t" r="r" b="b"/>
              <a:pathLst>
                <a:path w="30975" h="366" extrusionOk="0">
                  <a:moveTo>
                    <a:pt x="15503" y="0"/>
                  </a:moveTo>
                  <a:lnTo>
                    <a:pt x="7752" y="31"/>
                  </a:lnTo>
                  <a:cubicBezTo>
                    <a:pt x="5168" y="61"/>
                    <a:pt x="2585" y="91"/>
                    <a:pt x="1" y="183"/>
                  </a:cubicBezTo>
                  <a:cubicBezTo>
                    <a:pt x="2585" y="243"/>
                    <a:pt x="5168" y="274"/>
                    <a:pt x="7752" y="304"/>
                  </a:cubicBezTo>
                  <a:lnTo>
                    <a:pt x="15503" y="365"/>
                  </a:lnTo>
                  <a:lnTo>
                    <a:pt x="23223" y="304"/>
                  </a:lnTo>
                  <a:lnTo>
                    <a:pt x="27114" y="274"/>
                  </a:lnTo>
                  <a:cubicBezTo>
                    <a:pt x="28391" y="243"/>
                    <a:pt x="29698" y="213"/>
                    <a:pt x="30974" y="183"/>
                  </a:cubicBezTo>
                  <a:cubicBezTo>
                    <a:pt x="29698" y="122"/>
                    <a:pt x="28391" y="122"/>
                    <a:pt x="27114" y="91"/>
                  </a:cubicBezTo>
                  <a:lnTo>
                    <a:pt x="23223" y="31"/>
                  </a:lnTo>
                  <a:lnTo>
                    <a:pt x="15503"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p28"/>
            <p:cNvSpPr/>
            <p:nvPr/>
          </p:nvSpPr>
          <p:spPr>
            <a:xfrm>
              <a:off x="7647282" y="3180718"/>
              <a:ext cx="599141" cy="11813"/>
            </a:xfrm>
            <a:custGeom>
              <a:avLst/>
              <a:gdLst/>
              <a:ahLst/>
              <a:cxnLst/>
              <a:rect l="l" t="t" r="r" b="b"/>
              <a:pathLst>
                <a:path w="18512" h="365" extrusionOk="0">
                  <a:moveTo>
                    <a:pt x="9271" y="0"/>
                  </a:moveTo>
                  <a:cubicBezTo>
                    <a:pt x="7721" y="30"/>
                    <a:pt x="6171" y="30"/>
                    <a:pt x="4621" y="30"/>
                  </a:cubicBezTo>
                  <a:cubicBezTo>
                    <a:pt x="3071" y="61"/>
                    <a:pt x="1520" y="122"/>
                    <a:pt x="1" y="182"/>
                  </a:cubicBezTo>
                  <a:cubicBezTo>
                    <a:pt x="1520" y="274"/>
                    <a:pt x="3071" y="274"/>
                    <a:pt x="4621" y="304"/>
                  </a:cubicBezTo>
                  <a:cubicBezTo>
                    <a:pt x="6171" y="365"/>
                    <a:pt x="7721" y="365"/>
                    <a:pt x="9241" y="365"/>
                  </a:cubicBezTo>
                  <a:cubicBezTo>
                    <a:pt x="10791" y="334"/>
                    <a:pt x="12341" y="334"/>
                    <a:pt x="13892" y="304"/>
                  </a:cubicBezTo>
                  <a:lnTo>
                    <a:pt x="16202" y="274"/>
                  </a:lnTo>
                  <a:cubicBezTo>
                    <a:pt x="16992" y="243"/>
                    <a:pt x="17752" y="213"/>
                    <a:pt x="18512" y="182"/>
                  </a:cubicBezTo>
                  <a:cubicBezTo>
                    <a:pt x="17752" y="152"/>
                    <a:pt x="16961" y="122"/>
                    <a:pt x="16202" y="91"/>
                  </a:cubicBezTo>
                  <a:lnTo>
                    <a:pt x="13892" y="30"/>
                  </a:lnTo>
                  <a:cubicBezTo>
                    <a:pt x="12341" y="0"/>
                    <a:pt x="10791" y="0"/>
                    <a:pt x="927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4" name="Google Shape;1504;p28"/>
            <p:cNvSpPr/>
            <p:nvPr/>
          </p:nvSpPr>
          <p:spPr>
            <a:xfrm>
              <a:off x="7860762" y="3227518"/>
              <a:ext cx="770319" cy="11651"/>
            </a:xfrm>
            <a:custGeom>
              <a:avLst/>
              <a:gdLst/>
              <a:ahLst/>
              <a:cxnLst/>
              <a:rect l="l" t="t" r="r" b="b"/>
              <a:pathLst>
                <a:path w="23801" h="360" extrusionOk="0">
                  <a:moveTo>
                    <a:pt x="13652" y="0"/>
                  </a:moveTo>
                  <a:cubicBezTo>
                    <a:pt x="13073" y="0"/>
                    <a:pt x="12494" y="4"/>
                    <a:pt x="11916" y="13"/>
                  </a:cubicBezTo>
                  <a:cubicBezTo>
                    <a:pt x="9910" y="13"/>
                    <a:pt x="7934" y="13"/>
                    <a:pt x="5958" y="43"/>
                  </a:cubicBezTo>
                  <a:cubicBezTo>
                    <a:pt x="3982" y="74"/>
                    <a:pt x="1976" y="104"/>
                    <a:pt x="1" y="195"/>
                  </a:cubicBezTo>
                  <a:cubicBezTo>
                    <a:pt x="1976" y="256"/>
                    <a:pt x="3982" y="287"/>
                    <a:pt x="5958" y="317"/>
                  </a:cubicBezTo>
                  <a:cubicBezTo>
                    <a:pt x="7355" y="338"/>
                    <a:pt x="8752" y="360"/>
                    <a:pt x="10160" y="360"/>
                  </a:cubicBezTo>
                  <a:cubicBezTo>
                    <a:pt x="10743" y="360"/>
                    <a:pt x="11328" y="356"/>
                    <a:pt x="11916" y="347"/>
                  </a:cubicBezTo>
                  <a:cubicBezTo>
                    <a:pt x="13891" y="347"/>
                    <a:pt x="15867" y="347"/>
                    <a:pt x="17873" y="317"/>
                  </a:cubicBezTo>
                  <a:lnTo>
                    <a:pt x="20822" y="256"/>
                  </a:lnTo>
                  <a:cubicBezTo>
                    <a:pt x="21825" y="226"/>
                    <a:pt x="22828" y="226"/>
                    <a:pt x="23800" y="195"/>
                  </a:cubicBezTo>
                  <a:cubicBezTo>
                    <a:pt x="22828" y="135"/>
                    <a:pt x="21825" y="135"/>
                    <a:pt x="20822" y="104"/>
                  </a:cubicBezTo>
                  <a:lnTo>
                    <a:pt x="17873" y="43"/>
                  </a:lnTo>
                  <a:cubicBezTo>
                    <a:pt x="16455" y="22"/>
                    <a:pt x="15051" y="0"/>
                    <a:pt x="1365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p28"/>
            <p:cNvSpPr/>
            <p:nvPr/>
          </p:nvSpPr>
          <p:spPr>
            <a:xfrm>
              <a:off x="7500701" y="3035108"/>
              <a:ext cx="1183491" cy="270571"/>
            </a:xfrm>
            <a:custGeom>
              <a:avLst/>
              <a:gdLst/>
              <a:ahLst/>
              <a:cxnLst/>
              <a:rect l="l" t="t" r="r" b="b"/>
              <a:pathLst>
                <a:path w="36567" h="8360" extrusionOk="0">
                  <a:moveTo>
                    <a:pt x="2706" y="1"/>
                  </a:moveTo>
                  <a:cubicBezTo>
                    <a:pt x="1186" y="31"/>
                    <a:pt x="1" y="1308"/>
                    <a:pt x="62" y="2797"/>
                  </a:cubicBezTo>
                  <a:lnTo>
                    <a:pt x="62" y="5533"/>
                  </a:lnTo>
                  <a:cubicBezTo>
                    <a:pt x="1" y="7022"/>
                    <a:pt x="1186" y="8299"/>
                    <a:pt x="2706" y="8359"/>
                  </a:cubicBezTo>
                  <a:lnTo>
                    <a:pt x="36567" y="8359"/>
                  </a:lnTo>
                  <a:lnTo>
                    <a:pt x="36567" y="7903"/>
                  </a:lnTo>
                  <a:lnTo>
                    <a:pt x="2706" y="7903"/>
                  </a:lnTo>
                  <a:cubicBezTo>
                    <a:pt x="1429" y="7873"/>
                    <a:pt x="426" y="6809"/>
                    <a:pt x="457" y="5533"/>
                  </a:cubicBezTo>
                  <a:lnTo>
                    <a:pt x="457" y="2797"/>
                  </a:lnTo>
                  <a:cubicBezTo>
                    <a:pt x="426" y="1520"/>
                    <a:pt x="1429" y="456"/>
                    <a:pt x="2706" y="426"/>
                  </a:cubicBezTo>
                  <a:lnTo>
                    <a:pt x="36567" y="426"/>
                  </a:lnTo>
                  <a:lnTo>
                    <a:pt x="36567"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p28"/>
            <p:cNvSpPr/>
            <p:nvPr/>
          </p:nvSpPr>
          <p:spPr>
            <a:xfrm>
              <a:off x="6759931" y="3307621"/>
              <a:ext cx="828350" cy="270539"/>
            </a:xfrm>
            <a:custGeom>
              <a:avLst/>
              <a:gdLst/>
              <a:ahLst/>
              <a:cxnLst/>
              <a:rect l="l" t="t" r="r" b="b"/>
              <a:pathLst>
                <a:path w="25594" h="8359" extrusionOk="0">
                  <a:moveTo>
                    <a:pt x="2676" y="0"/>
                  </a:moveTo>
                  <a:cubicBezTo>
                    <a:pt x="1186" y="30"/>
                    <a:pt x="1" y="1307"/>
                    <a:pt x="31" y="2796"/>
                  </a:cubicBezTo>
                  <a:lnTo>
                    <a:pt x="31" y="5532"/>
                  </a:lnTo>
                  <a:cubicBezTo>
                    <a:pt x="1" y="7021"/>
                    <a:pt x="1186" y="8298"/>
                    <a:pt x="2676" y="8359"/>
                  </a:cubicBezTo>
                  <a:lnTo>
                    <a:pt x="25594" y="8359"/>
                  </a:lnTo>
                  <a:lnTo>
                    <a:pt x="25594" y="7903"/>
                  </a:lnTo>
                  <a:cubicBezTo>
                    <a:pt x="24317" y="7873"/>
                    <a:pt x="23314" y="6809"/>
                    <a:pt x="23345" y="5532"/>
                  </a:cubicBezTo>
                  <a:lnTo>
                    <a:pt x="23345" y="2827"/>
                  </a:lnTo>
                  <a:cubicBezTo>
                    <a:pt x="23314" y="1520"/>
                    <a:pt x="24317" y="456"/>
                    <a:pt x="25594" y="426"/>
                  </a:cubicBezTo>
                  <a:lnTo>
                    <a:pt x="255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7" name="Google Shape;1507;p28"/>
            <p:cNvSpPr/>
            <p:nvPr/>
          </p:nvSpPr>
          <p:spPr>
            <a:xfrm>
              <a:off x="6764851" y="3307621"/>
              <a:ext cx="823430" cy="61979"/>
            </a:xfrm>
            <a:custGeom>
              <a:avLst/>
              <a:gdLst/>
              <a:ahLst/>
              <a:cxnLst/>
              <a:rect l="l" t="t" r="r" b="b"/>
              <a:pathLst>
                <a:path w="25442" h="1915" extrusionOk="0">
                  <a:moveTo>
                    <a:pt x="2524" y="0"/>
                  </a:moveTo>
                  <a:cubicBezTo>
                    <a:pt x="1369" y="0"/>
                    <a:pt x="335" y="790"/>
                    <a:pt x="1" y="1915"/>
                  </a:cubicBezTo>
                  <a:lnTo>
                    <a:pt x="23375" y="1915"/>
                  </a:lnTo>
                  <a:cubicBezTo>
                    <a:pt x="23679" y="1034"/>
                    <a:pt x="24530" y="456"/>
                    <a:pt x="25442" y="426"/>
                  </a:cubicBezTo>
                  <a:lnTo>
                    <a:pt x="2544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8" name="Google Shape;1508;p28"/>
            <p:cNvSpPr/>
            <p:nvPr/>
          </p:nvSpPr>
          <p:spPr>
            <a:xfrm>
              <a:off x="6762876" y="3505339"/>
              <a:ext cx="825405" cy="72821"/>
            </a:xfrm>
            <a:custGeom>
              <a:avLst/>
              <a:gdLst/>
              <a:ahLst/>
              <a:cxnLst/>
              <a:rect l="l" t="t" r="r" b="b"/>
              <a:pathLst>
                <a:path w="25503" h="2250" extrusionOk="0">
                  <a:moveTo>
                    <a:pt x="1" y="1"/>
                  </a:moveTo>
                  <a:cubicBezTo>
                    <a:pt x="214" y="1277"/>
                    <a:pt x="1308" y="2219"/>
                    <a:pt x="2585" y="2250"/>
                  </a:cubicBezTo>
                  <a:lnTo>
                    <a:pt x="25503" y="2250"/>
                  </a:lnTo>
                  <a:lnTo>
                    <a:pt x="25503" y="1794"/>
                  </a:lnTo>
                  <a:cubicBezTo>
                    <a:pt x="24469" y="1764"/>
                    <a:pt x="23558" y="1034"/>
                    <a:pt x="23345"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9" name="Google Shape;1509;p28"/>
            <p:cNvSpPr/>
            <p:nvPr/>
          </p:nvSpPr>
          <p:spPr>
            <a:xfrm>
              <a:off x="7320687" y="3307621"/>
              <a:ext cx="187911" cy="270539"/>
            </a:xfrm>
            <a:custGeom>
              <a:avLst/>
              <a:gdLst/>
              <a:ahLst/>
              <a:cxnLst/>
              <a:rect l="l" t="t" r="r" b="b"/>
              <a:pathLst>
                <a:path w="5806" h="8359" extrusionOk="0">
                  <a:moveTo>
                    <a:pt x="2706" y="0"/>
                  </a:moveTo>
                  <a:cubicBezTo>
                    <a:pt x="1186" y="30"/>
                    <a:pt x="0" y="1307"/>
                    <a:pt x="31" y="2827"/>
                  </a:cubicBezTo>
                  <a:lnTo>
                    <a:pt x="31" y="5532"/>
                  </a:lnTo>
                  <a:cubicBezTo>
                    <a:pt x="0" y="7052"/>
                    <a:pt x="1186" y="8298"/>
                    <a:pt x="2706" y="8359"/>
                  </a:cubicBezTo>
                  <a:lnTo>
                    <a:pt x="5806" y="8359"/>
                  </a:lnTo>
                  <a:cubicBezTo>
                    <a:pt x="4286" y="8298"/>
                    <a:pt x="3101" y="7052"/>
                    <a:pt x="3131" y="5532"/>
                  </a:cubicBezTo>
                  <a:lnTo>
                    <a:pt x="3131" y="2827"/>
                  </a:lnTo>
                  <a:cubicBezTo>
                    <a:pt x="3101" y="1307"/>
                    <a:pt x="4286" y="30"/>
                    <a:pt x="580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0" name="Google Shape;1510;p28"/>
            <p:cNvSpPr/>
            <p:nvPr/>
          </p:nvSpPr>
          <p:spPr>
            <a:xfrm>
              <a:off x="7326578" y="3307621"/>
              <a:ext cx="182021" cy="61979"/>
            </a:xfrm>
            <a:custGeom>
              <a:avLst/>
              <a:gdLst/>
              <a:ahLst/>
              <a:cxnLst/>
              <a:rect l="l" t="t" r="r" b="b"/>
              <a:pathLst>
                <a:path w="5624" h="1915" extrusionOk="0">
                  <a:moveTo>
                    <a:pt x="2524" y="0"/>
                  </a:moveTo>
                  <a:cubicBezTo>
                    <a:pt x="1338" y="0"/>
                    <a:pt x="335" y="790"/>
                    <a:pt x="1" y="1915"/>
                  </a:cubicBezTo>
                  <a:lnTo>
                    <a:pt x="3101" y="1915"/>
                  </a:lnTo>
                  <a:cubicBezTo>
                    <a:pt x="3435" y="790"/>
                    <a:pt x="4469" y="0"/>
                    <a:pt x="562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1" name="Google Shape;1511;p28"/>
            <p:cNvSpPr/>
            <p:nvPr/>
          </p:nvSpPr>
          <p:spPr>
            <a:xfrm>
              <a:off x="7323632" y="3506310"/>
              <a:ext cx="184966" cy="71850"/>
            </a:xfrm>
            <a:custGeom>
              <a:avLst/>
              <a:gdLst/>
              <a:ahLst/>
              <a:cxnLst/>
              <a:rect l="l" t="t" r="r" b="b"/>
              <a:pathLst>
                <a:path w="5715" h="2220" extrusionOk="0">
                  <a:moveTo>
                    <a:pt x="0" y="1"/>
                  </a:moveTo>
                  <a:cubicBezTo>
                    <a:pt x="244" y="1247"/>
                    <a:pt x="1338" y="2189"/>
                    <a:pt x="2615" y="2220"/>
                  </a:cubicBezTo>
                  <a:lnTo>
                    <a:pt x="5715" y="2220"/>
                  </a:lnTo>
                  <a:cubicBezTo>
                    <a:pt x="4438" y="2189"/>
                    <a:pt x="3344" y="1247"/>
                    <a:pt x="3101" y="1"/>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p28"/>
            <p:cNvSpPr/>
            <p:nvPr/>
          </p:nvSpPr>
          <p:spPr>
            <a:xfrm>
              <a:off x="6804206" y="3307621"/>
              <a:ext cx="393526" cy="270539"/>
            </a:xfrm>
            <a:custGeom>
              <a:avLst/>
              <a:gdLst/>
              <a:ahLst/>
              <a:cxnLst/>
              <a:rect l="l" t="t" r="r" b="b"/>
              <a:pathLst>
                <a:path w="12159" h="8359" extrusionOk="0">
                  <a:moveTo>
                    <a:pt x="2706" y="0"/>
                  </a:moveTo>
                  <a:cubicBezTo>
                    <a:pt x="1186" y="30"/>
                    <a:pt x="1" y="1307"/>
                    <a:pt x="31" y="2827"/>
                  </a:cubicBezTo>
                  <a:lnTo>
                    <a:pt x="31" y="5532"/>
                  </a:lnTo>
                  <a:cubicBezTo>
                    <a:pt x="1" y="7052"/>
                    <a:pt x="1186" y="8298"/>
                    <a:pt x="2706" y="8359"/>
                  </a:cubicBezTo>
                  <a:lnTo>
                    <a:pt x="12159" y="8359"/>
                  </a:lnTo>
                  <a:cubicBezTo>
                    <a:pt x="10639" y="8298"/>
                    <a:pt x="9423" y="7052"/>
                    <a:pt x="9484" y="5532"/>
                  </a:cubicBezTo>
                  <a:lnTo>
                    <a:pt x="9484" y="2827"/>
                  </a:lnTo>
                  <a:cubicBezTo>
                    <a:pt x="9423" y="1307"/>
                    <a:pt x="10609" y="30"/>
                    <a:pt x="121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p28"/>
            <p:cNvSpPr/>
            <p:nvPr/>
          </p:nvSpPr>
          <p:spPr>
            <a:xfrm>
              <a:off x="6809126" y="3307621"/>
              <a:ext cx="388607" cy="61979"/>
            </a:xfrm>
            <a:custGeom>
              <a:avLst/>
              <a:gdLst/>
              <a:ahLst/>
              <a:cxnLst/>
              <a:rect l="l" t="t" r="r" b="b"/>
              <a:pathLst>
                <a:path w="12007" h="1915" extrusionOk="0">
                  <a:moveTo>
                    <a:pt x="2554" y="0"/>
                  </a:moveTo>
                  <a:cubicBezTo>
                    <a:pt x="1368" y="0"/>
                    <a:pt x="335" y="790"/>
                    <a:pt x="1" y="1915"/>
                  </a:cubicBezTo>
                  <a:lnTo>
                    <a:pt x="9454" y="1915"/>
                  </a:lnTo>
                  <a:cubicBezTo>
                    <a:pt x="9788" y="790"/>
                    <a:pt x="10821" y="0"/>
                    <a:pt x="1200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4" name="Google Shape;1514;p28"/>
            <p:cNvSpPr/>
            <p:nvPr/>
          </p:nvSpPr>
          <p:spPr>
            <a:xfrm>
              <a:off x="6807152" y="3506310"/>
              <a:ext cx="390581" cy="71850"/>
            </a:xfrm>
            <a:custGeom>
              <a:avLst/>
              <a:gdLst/>
              <a:ahLst/>
              <a:cxnLst/>
              <a:rect l="l" t="t" r="r" b="b"/>
              <a:pathLst>
                <a:path w="12068" h="2220" extrusionOk="0">
                  <a:moveTo>
                    <a:pt x="1" y="1"/>
                  </a:moveTo>
                  <a:cubicBezTo>
                    <a:pt x="214" y="1247"/>
                    <a:pt x="1308" y="2189"/>
                    <a:pt x="2615" y="2220"/>
                  </a:cubicBezTo>
                  <a:lnTo>
                    <a:pt x="12068" y="2220"/>
                  </a:lnTo>
                  <a:cubicBezTo>
                    <a:pt x="10761" y="2189"/>
                    <a:pt x="9667" y="1247"/>
                    <a:pt x="9454" y="1"/>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5" name="Google Shape;1515;p28"/>
            <p:cNvSpPr/>
            <p:nvPr/>
          </p:nvSpPr>
          <p:spPr>
            <a:xfrm>
              <a:off x="7507595" y="3314483"/>
              <a:ext cx="1176597" cy="256816"/>
            </a:xfrm>
            <a:custGeom>
              <a:avLst/>
              <a:gdLst/>
              <a:ahLst/>
              <a:cxnLst/>
              <a:rect l="l" t="t" r="r" b="b"/>
              <a:pathLst>
                <a:path w="36354" h="7935" extrusionOk="0">
                  <a:moveTo>
                    <a:pt x="2493" y="1"/>
                  </a:moveTo>
                  <a:cubicBezTo>
                    <a:pt x="1095" y="31"/>
                    <a:pt x="0" y="1186"/>
                    <a:pt x="31" y="2615"/>
                  </a:cubicBezTo>
                  <a:lnTo>
                    <a:pt x="31" y="5320"/>
                  </a:lnTo>
                  <a:cubicBezTo>
                    <a:pt x="0" y="6718"/>
                    <a:pt x="1095" y="7873"/>
                    <a:pt x="2493" y="7934"/>
                  </a:cubicBezTo>
                  <a:lnTo>
                    <a:pt x="36354" y="7934"/>
                  </a:lnTo>
                  <a:lnTo>
                    <a:pt x="36354"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6" name="Google Shape;1516;p28"/>
            <p:cNvSpPr/>
            <p:nvPr/>
          </p:nvSpPr>
          <p:spPr>
            <a:xfrm>
              <a:off x="7596146" y="3390249"/>
              <a:ext cx="1002474" cy="11846"/>
            </a:xfrm>
            <a:custGeom>
              <a:avLst/>
              <a:gdLst/>
              <a:ahLst/>
              <a:cxnLst/>
              <a:rect l="l" t="t" r="r" b="b"/>
              <a:pathLst>
                <a:path w="30974" h="366" extrusionOk="0">
                  <a:moveTo>
                    <a:pt x="15472" y="0"/>
                  </a:moveTo>
                  <a:lnTo>
                    <a:pt x="7721" y="61"/>
                  </a:lnTo>
                  <a:cubicBezTo>
                    <a:pt x="5137" y="92"/>
                    <a:pt x="2553" y="122"/>
                    <a:pt x="0" y="183"/>
                  </a:cubicBezTo>
                  <a:cubicBezTo>
                    <a:pt x="2553" y="274"/>
                    <a:pt x="5137" y="304"/>
                    <a:pt x="7721" y="335"/>
                  </a:cubicBezTo>
                  <a:lnTo>
                    <a:pt x="15472" y="365"/>
                  </a:lnTo>
                  <a:lnTo>
                    <a:pt x="23222" y="335"/>
                  </a:lnTo>
                  <a:lnTo>
                    <a:pt x="27083" y="274"/>
                  </a:lnTo>
                  <a:cubicBezTo>
                    <a:pt x="28390" y="243"/>
                    <a:pt x="29666" y="243"/>
                    <a:pt x="30973" y="183"/>
                  </a:cubicBezTo>
                  <a:cubicBezTo>
                    <a:pt x="29666" y="152"/>
                    <a:pt x="28390" y="122"/>
                    <a:pt x="27083" y="92"/>
                  </a:cubicBezTo>
                  <a:lnTo>
                    <a:pt x="23222" y="61"/>
                  </a:lnTo>
                  <a:lnTo>
                    <a:pt x="154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7" name="Google Shape;1517;p28"/>
            <p:cNvSpPr/>
            <p:nvPr/>
          </p:nvSpPr>
          <p:spPr>
            <a:xfrm>
              <a:off x="7596146" y="3516149"/>
              <a:ext cx="1002474" cy="11846"/>
            </a:xfrm>
            <a:custGeom>
              <a:avLst/>
              <a:gdLst/>
              <a:ahLst/>
              <a:cxnLst/>
              <a:rect l="l" t="t" r="r" b="b"/>
              <a:pathLst>
                <a:path w="30974" h="366" extrusionOk="0">
                  <a:moveTo>
                    <a:pt x="15472" y="1"/>
                  </a:moveTo>
                  <a:lnTo>
                    <a:pt x="7721" y="62"/>
                  </a:lnTo>
                  <a:cubicBezTo>
                    <a:pt x="5137" y="92"/>
                    <a:pt x="2553" y="123"/>
                    <a:pt x="0" y="183"/>
                  </a:cubicBezTo>
                  <a:cubicBezTo>
                    <a:pt x="2553" y="275"/>
                    <a:pt x="5137" y="305"/>
                    <a:pt x="7721" y="335"/>
                  </a:cubicBezTo>
                  <a:lnTo>
                    <a:pt x="15472" y="366"/>
                  </a:lnTo>
                  <a:lnTo>
                    <a:pt x="23222" y="335"/>
                  </a:lnTo>
                  <a:lnTo>
                    <a:pt x="27083" y="275"/>
                  </a:lnTo>
                  <a:cubicBezTo>
                    <a:pt x="28390" y="244"/>
                    <a:pt x="29666" y="244"/>
                    <a:pt x="30973" y="183"/>
                  </a:cubicBezTo>
                  <a:cubicBezTo>
                    <a:pt x="29666" y="153"/>
                    <a:pt x="28390" y="123"/>
                    <a:pt x="27083" y="92"/>
                  </a:cubicBezTo>
                  <a:lnTo>
                    <a:pt x="23222" y="62"/>
                  </a:lnTo>
                  <a:lnTo>
                    <a:pt x="1547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p28"/>
            <p:cNvSpPr/>
            <p:nvPr/>
          </p:nvSpPr>
          <p:spPr>
            <a:xfrm>
              <a:off x="7817490" y="3450254"/>
              <a:ext cx="600112" cy="12234"/>
            </a:xfrm>
            <a:custGeom>
              <a:avLst/>
              <a:gdLst/>
              <a:ahLst/>
              <a:cxnLst/>
              <a:rect l="l" t="t" r="r" b="b"/>
              <a:pathLst>
                <a:path w="18542" h="378" extrusionOk="0">
                  <a:moveTo>
                    <a:pt x="9271" y="0"/>
                  </a:moveTo>
                  <a:cubicBezTo>
                    <a:pt x="7721" y="31"/>
                    <a:pt x="6201" y="31"/>
                    <a:pt x="4651" y="61"/>
                  </a:cubicBezTo>
                  <a:cubicBezTo>
                    <a:pt x="3100" y="92"/>
                    <a:pt x="1550" y="122"/>
                    <a:pt x="0" y="183"/>
                  </a:cubicBezTo>
                  <a:cubicBezTo>
                    <a:pt x="1550" y="274"/>
                    <a:pt x="3100" y="274"/>
                    <a:pt x="4651" y="335"/>
                  </a:cubicBezTo>
                  <a:cubicBezTo>
                    <a:pt x="5747" y="356"/>
                    <a:pt x="6828" y="378"/>
                    <a:pt x="7915" y="378"/>
                  </a:cubicBezTo>
                  <a:cubicBezTo>
                    <a:pt x="8365" y="378"/>
                    <a:pt x="8817" y="374"/>
                    <a:pt x="9271" y="365"/>
                  </a:cubicBezTo>
                  <a:cubicBezTo>
                    <a:pt x="10821" y="365"/>
                    <a:pt x="12371" y="365"/>
                    <a:pt x="13921" y="335"/>
                  </a:cubicBezTo>
                  <a:lnTo>
                    <a:pt x="16231" y="274"/>
                  </a:lnTo>
                  <a:cubicBezTo>
                    <a:pt x="16991" y="244"/>
                    <a:pt x="17782" y="244"/>
                    <a:pt x="18542" y="183"/>
                  </a:cubicBezTo>
                  <a:cubicBezTo>
                    <a:pt x="17782" y="152"/>
                    <a:pt x="16991" y="122"/>
                    <a:pt x="16231" y="92"/>
                  </a:cubicBezTo>
                  <a:lnTo>
                    <a:pt x="13921" y="61"/>
                  </a:lnTo>
                  <a:cubicBezTo>
                    <a:pt x="12371" y="0"/>
                    <a:pt x="10821" y="0"/>
                    <a:pt x="927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p28"/>
            <p:cNvSpPr/>
            <p:nvPr/>
          </p:nvSpPr>
          <p:spPr>
            <a:xfrm>
              <a:off x="7500701" y="3307621"/>
              <a:ext cx="1183491" cy="270539"/>
            </a:xfrm>
            <a:custGeom>
              <a:avLst/>
              <a:gdLst/>
              <a:ahLst/>
              <a:cxnLst/>
              <a:rect l="l" t="t" r="r" b="b"/>
              <a:pathLst>
                <a:path w="36567" h="8359" extrusionOk="0">
                  <a:moveTo>
                    <a:pt x="2706" y="0"/>
                  </a:moveTo>
                  <a:cubicBezTo>
                    <a:pt x="1186" y="30"/>
                    <a:pt x="1" y="1307"/>
                    <a:pt x="62" y="2827"/>
                  </a:cubicBezTo>
                  <a:lnTo>
                    <a:pt x="62" y="5532"/>
                  </a:lnTo>
                  <a:cubicBezTo>
                    <a:pt x="1" y="7021"/>
                    <a:pt x="1186" y="8298"/>
                    <a:pt x="2706" y="8359"/>
                  </a:cubicBezTo>
                  <a:lnTo>
                    <a:pt x="36567" y="8359"/>
                  </a:lnTo>
                  <a:lnTo>
                    <a:pt x="36567" y="7903"/>
                  </a:lnTo>
                  <a:lnTo>
                    <a:pt x="2706" y="7903"/>
                  </a:lnTo>
                  <a:cubicBezTo>
                    <a:pt x="1429" y="7873"/>
                    <a:pt x="426" y="6809"/>
                    <a:pt x="457" y="5532"/>
                  </a:cubicBezTo>
                  <a:lnTo>
                    <a:pt x="457" y="2827"/>
                  </a:lnTo>
                  <a:cubicBezTo>
                    <a:pt x="426" y="1520"/>
                    <a:pt x="1429" y="486"/>
                    <a:pt x="2706" y="426"/>
                  </a:cubicBezTo>
                  <a:lnTo>
                    <a:pt x="36567" y="426"/>
                  </a:lnTo>
                  <a:lnTo>
                    <a:pt x="3656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p28"/>
            <p:cNvSpPr/>
            <p:nvPr/>
          </p:nvSpPr>
          <p:spPr>
            <a:xfrm>
              <a:off x="6875053" y="2475355"/>
              <a:ext cx="1665503" cy="289246"/>
            </a:xfrm>
            <a:custGeom>
              <a:avLst/>
              <a:gdLst/>
              <a:ahLst/>
              <a:cxnLst/>
              <a:rect l="l" t="t" r="r" b="b"/>
              <a:pathLst>
                <a:path w="51460" h="8937" extrusionOk="0">
                  <a:moveTo>
                    <a:pt x="0" y="0"/>
                  </a:moveTo>
                  <a:lnTo>
                    <a:pt x="0" y="8937"/>
                  </a:lnTo>
                  <a:lnTo>
                    <a:pt x="51460" y="8937"/>
                  </a:lnTo>
                  <a:lnTo>
                    <a:pt x="51460"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28"/>
            <p:cNvSpPr/>
            <p:nvPr/>
          </p:nvSpPr>
          <p:spPr>
            <a:xfrm>
              <a:off x="6875053" y="2475355"/>
              <a:ext cx="1665503" cy="87580"/>
            </a:xfrm>
            <a:custGeom>
              <a:avLst/>
              <a:gdLst/>
              <a:ahLst/>
              <a:cxnLst/>
              <a:rect l="l" t="t" r="r" b="b"/>
              <a:pathLst>
                <a:path w="51460" h="2706" extrusionOk="0">
                  <a:moveTo>
                    <a:pt x="0" y="0"/>
                  </a:moveTo>
                  <a:lnTo>
                    <a:pt x="0" y="2706"/>
                  </a:lnTo>
                  <a:lnTo>
                    <a:pt x="51460" y="2706"/>
                  </a:lnTo>
                  <a:lnTo>
                    <a:pt x="5146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2" name="Google Shape;1522;p28"/>
            <p:cNvSpPr/>
            <p:nvPr/>
          </p:nvSpPr>
          <p:spPr>
            <a:xfrm>
              <a:off x="6875053" y="2714403"/>
              <a:ext cx="1665503" cy="50198"/>
            </a:xfrm>
            <a:custGeom>
              <a:avLst/>
              <a:gdLst/>
              <a:ahLst/>
              <a:cxnLst/>
              <a:rect l="l" t="t" r="r" b="b"/>
              <a:pathLst>
                <a:path w="51460" h="1551" extrusionOk="0">
                  <a:moveTo>
                    <a:pt x="0" y="1"/>
                  </a:moveTo>
                  <a:lnTo>
                    <a:pt x="0" y="1551"/>
                  </a:lnTo>
                  <a:lnTo>
                    <a:pt x="51460" y="1551"/>
                  </a:lnTo>
                  <a:lnTo>
                    <a:pt x="51460"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3" name="Google Shape;1523;p28"/>
            <p:cNvSpPr/>
            <p:nvPr/>
          </p:nvSpPr>
          <p:spPr>
            <a:xfrm>
              <a:off x="6927193" y="2186142"/>
              <a:ext cx="1561255" cy="289246"/>
            </a:xfrm>
            <a:custGeom>
              <a:avLst/>
              <a:gdLst/>
              <a:ahLst/>
              <a:cxnLst/>
              <a:rect l="l" t="t" r="r" b="b"/>
              <a:pathLst>
                <a:path w="48239" h="8937" extrusionOk="0">
                  <a:moveTo>
                    <a:pt x="0" y="0"/>
                  </a:moveTo>
                  <a:lnTo>
                    <a:pt x="0" y="8936"/>
                  </a:lnTo>
                  <a:lnTo>
                    <a:pt x="48238" y="8936"/>
                  </a:lnTo>
                  <a:lnTo>
                    <a:pt x="4823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p28"/>
            <p:cNvSpPr/>
            <p:nvPr/>
          </p:nvSpPr>
          <p:spPr>
            <a:xfrm>
              <a:off x="6927193" y="2186142"/>
              <a:ext cx="1561255" cy="88551"/>
            </a:xfrm>
            <a:custGeom>
              <a:avLst/>
              <a:gdLst/>
              <a:ahLst/>
              <a:cxnLst/>
              <a:rect l="l" t="t" r="r" b="b"/>
              <a:pathLst>
                <a:path w="48239" h="2736" extrusionOk="0">
                  <a:moveTo>
                    <a:pt x="0" y="0"/>
                  </a:moveTo>
                  <a:lnTo>
                    <a:pt x="0" y="2736"/>
                  </a:lnTo>
                  <a:lnTo>
                    <a:pt x="48238" y="2736"/>
                  </a:lnTo>
                  <a:lnTo>
                    <a:pt x="4823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5" name="Google Shape;1525;p28"/>
            <p:cNvSpPr/>
            <p:nvPr/>
          </p:nvSpPr>
          <p:spPr>
            <a:xfrm>
              <a:off x="6927193" y="2425190"/>
              <a:ext cx="1561255" cy="50198"/>
            </a:xfrm>
            <a:custGeom>
              <a:avLst/>
              <a:gdLst/>
              <a:ahLst/>
              <a:cxnLst/>
              <a:rect l="l" t="t" r="r" b="b"/>
              <a:pathLst>
                <a:path w="48239" h="1551" extrusionOk="0">
                  <a:moveTo>
                    <a:pt x="0" y="0"/>
                  </a:moveTo>
                  <a:lnTo>
                    <a:pt x="0" y="1550"/>
                  </a:lnTo>
                  <a:lnTo>
                    <a:pt x="48238" y="1550"/>
                  </a:lnTo>
                  <a:lnTo>
                    <a:pt x="48238" y="0"/>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6" name="Google Shape;1526;p28"/>
            <p:cNvSpPr/>
            <p:nvPr/>
          </p:nvSpPr>
          <p:spPr>
            <a:xfrm>
              <a:off x="7740752" y="2295341"/>
              <a:ext cx="650278" cy="99361"/>
            </a:xfrm>
            <a:custGeom>
              <a:avLst/>
              <a:gdLst/>
              <a:ahLst/>
              <a:cxnLst/>
              <a:rect l="l" t="t" r="r" b="b"/>
              <a:pathLst>
                <a:path w="20092" h="3070" extrusionOk="0">
                  <a:moveTo>
                    <a:pt x="0" y="0"/>
                  </a:moveTo>
                  <a:lnTo>
                    <a:pt x="0" y="3070"/>
                  </a:lnTo>
                  <a:lnTo>
                    <a:pt x="20092" y="3070"/>
                  </a:lnTo>
                  <a:lnTo>
                    <a:pt x="2009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p28"/>
            <p:cNvSpPr/>
            <p:nvPr/>
          </p:nvSpPr>
          <p:spPr>
            <a:xfrm>
              <a:off x="6997037" y="2295341"/>
              <a:ext cx="72821" cy="99361"/>
            </a:xfrm>
            <a:custGeom>
              <a:avLst/>
              <a:gdLst/>
              <a:ahLst/>
              <a:cxnLst/>
              <a:rect l="l" t="t" r="r" b="b"/>
              <a:pathLst>
                <a:path w="2250" h="3070" extrusionOk="0">
                  <a:moveTo>
                    <a:pt x="0" y="0"/>
                  </a:moveTo>
                  <a:lnTo>
                    <a:pt x="0" y="3070"/>
                  </a:lnTo>
                  <a:lnTo>
                    <a:pt x="2249" y="3070"/>
                  </a:lnTo>
                  <a:lnTo>
                    <a:pt x="224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8" name="Google Shape;1528;p28"/>
            <p:cNvSpPr/>
            <p:nvPr/>
          </p:nvSpPr>
          <p:spPr>
            <a:xfrm>
              <a:off x="7152454" y="2295341"/>
              <a:ext cx="72821" cy="99361"/>
            </a:xfrm>
            <a:custGeom>
              <a:avLst/>
              <a:gdLst/>
              <a:ahLst/>
              <a:cxnLst/>
              <a:rect l="l" t="t" r="r" b="b"/>
              <a:pathLst>
                <a:path w="2250" h="3070" extrusionOk="0">
                  <a:moveTo>
                    <a:pt x="1" y="0"/>
                  </a:moveTo>
                  <a:lnTo>
                    <a:pt x="1" y="3070"/>
                  </a:lnTo>
                  <a:lnTo>
                    <a:pt x="2250" y="3070"/>
                  </a:lnTo>
                  <a:lnTo>
                    <a:pt x="225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9" name="Google Shape;1529;p28"/>
            <p:cNvSpPr/>
            <p:nvPr/>
          </p:nvSpPr>
          <p:spPr>
            <a:xfrm>
              <a:off x="7001957" y="1896896"/>
              <a:ext cx="1411697" cy="88583"/>
            </a:xfrm>
            <a:custGeom>
              <a:avLst/>
              <a:gdLst/>
              <a:ahLst/>
              <a:cxnLst/>
              <a:rect l="l" t="t" r="r" b="b"/>
              <a:pathLst>
                <a:path w="43618" h="2737" extrusionOk="0">
                  <a:moveTo>
                    <a:pt x="0" y="1"/>
                  </a:moveTo>
                  <a:lnTo>
                    <a:pt x="0" y="2736"/>
                  </a:lnTo>
                  <a:lnTo>
                    <a:pt x="43618" y="2736"/>
                  </a:lnTo>
                  <a:lnTo>
                    <a:pt x="4361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0" name="Google Shape;1530;p28"/>
            <p:cNvSpPr/>
            <p:nvPr/>
          </p:nvSpPr>
          <p:spPr>
            <a:xfrm>
              <a:off x="7001957" y="2135944"/>
              <a:ext cx="1411697" cy="50230"/>
            </a:xfrm>
            <a:custGeom>
              <a:avLst/>
              <a:gdLst/>
              <a:ahLst/>
              <a:cxnLst/>
              <a:rect l="l" t="t" r="r" b="b"/>
              <a:pathLst>
                <a:path w="43618" h="1552" extrusionOk="0">
                  <a:moveTo>
                    <a:pt x="0" y="1"/>
                  </a:moveTo>
                  <a:lnTo>
                    <a:pt x="0" y="1551"/>
                  </a:lnTo>
                  <a:lnTo>
                    <a:pt x="43618" y="1551"/>
                  </a:lnTo>
                  <a:lnTo>
                    <a:pt x="43618" y="1"/>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1" name="Google Shape;1531;p28"/>
            <p:cNvSpPr/>
            <p:nvPr/>
          </p:nvSpPr>
          <p:spPr>
            <a:xfrm>
              <a:off x="7084584" y="1896896"/>
              <a:ext cx="152504" cy="289278"/>
            </a:xfrm>
            <a:custGeom>
              <a:avLst/>
              <a:gdLst/>
              <a:ahLst/>
              <a:cxnLst/>
              <a:rect l="l" t="t" r="r" b="b"/>
              <a:pathLst>
                <a:path w="4712" h="8938" extrusionOk="0">
                  <a:moveTo>
                    <a:pt x="0" y="1"/>
                  </a:moveTo>
                  <a:lnTo>
                    <a:pt x="0" y="8937"/>
                  </a:lnTo>
                  <a:lnTo>
                    <a:pt x="4712" y="8937"/>
                  </a:lnTo>
                  <a:lnTo>
                    <a:pt x="47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2" name="Google Shape;1532;p28"/>
            <p:cNvSpPr/>
            <p:nvPr/>
          </p:nvSpPr>
          <p:spPr>
            <a:xfrm>
              <a:off x="7084584" y="2135944"/>
              <a:ext cx="152504" cy="50230"/>
            </a:xfrm>
            <a:custGeom>
              <a:avLst/>
              <a:gdLst/>
              <a:ahLst/>
              <a:cxnLst/>
              <a:rect l="l" t="t" r="r" b="b"/>
              <a:pathLst>
                <a:path w="4712" h="1552" extrusionOk="0">
                  <a:moveTo>
                    <a:pt x="0" y="1"/>
                  </a:moveTo>
                  <a:lnTo>
                    <a:pt x="0" y="1551"/>
                  </a:lnTo>
                  <a:lnTo>
                    <a:pt x="4712" y="1551"/>
                  </a:lnTo>
                  <a:lnTo>
                    <a:pt x="4712" y="1"/>
                  </a:ln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3" name="Google Shape;1533;p28"/>
            <p:cNvSpPr/>
            <p:nvPr/>
          </p:nvSpPr>
          <p:spPr>
            <a:xfrm>
              <a:off x="8150979" y="1896896"/>
              <a:ext cx="152504" cy="289278"/>
            </a:xfrm>
            <a:custGeom>
              <a:avLst/>
              <a:gdLst/>
              <a:ahLst/>
              <a:cxnLst/>
              <a:rect l="l" t="t" r="r" b="b"/>
              <a:pathLst>
                <a:path w="4712" h="8938" extrusionOk="0">
                  <a:moveTo>
                    <a:pt x="0" y="1"/>
                  </a:moveTo>
                  <a:lnTo>
                    <a:pt x="0" y="8937"/>
                  </a:lnTo>
                  <a:lnTo>
                    <a:pt x="4712" y="8937"/>
                  </a:lnTo>
                  <a:lnTo>
                    <a:pt x="47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4" name="Google Shape;1534;p28"/>
            <p:cNvSpPr/>
            <p:nvPr/>
          </p:nvSpPr>
          <p:spPr>
            <a:xfrm>
              <a:off x="8150979" y="2135944"/>
              <a:ext cx="152504" cy="50230"/>
            </a:xfrm>
            <a:custGeom>
              <a:avLst/>
              <a:gdLst/>
              <a:ahLst/>
              <a:cxnLst/>
              <a:rect l="l" t="t" r="r" b="b"/>
              <a:pathLst>
                <a:path w="4712" h="1552" extrusionOk="0">
                  <a:moveTo>
                    <a:pt x="0" y="1"/>
                  </a:moveTo>
                  <a:lnTo>
                    <a:pt x="0" y="1551"/>
                  </a:lnTo>
                  <a:lnTo>
                    <a:pt x="4712" y="1551"/>
                  </a:lnTo>
                  <a:lnTo>
                    <a:pt x="4712" y="1"/>
                  </a:ln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35" name="Google Shape;1535;p28"/>
          <p:cNvGrpSpPr/>
          <p:nvPr/>
        </p:nvGrpSpPr>
        <p:grpSpPr>
          <a:xfrm flipH="1">
            <a:off x="3390827" y="3638532"/>
            <a:ext cx="2992251" cy="1349534"/>
            <a:chOff x="105500" y="3509671"/>
            <a:chExt cx="3622141" cy="1633621"/>
          </a:xfrm>
        </p:grpSpPr>
        <p:grpSp>
          <p:nvGrpSpPr>
            <p:cNvPr id="1536" name="Google Shape;1536;p28"/>
            <p:cNvGrpSpPr/>
            <p:nvPr/>
          </p:nvGrpSpPr>
          <p:grpSpPr>
            <a:xfrm>
              <a:off x="714587" y="4199402"/>
              <a:ext cx="3013054" cy="943890"/>
              <a:chOff x="714587" y="4199402"/>
              <a:chExt cx="3013054" cy="943890"/>
            </a:xfrm>
          </p:grpSpPr>
          <p:sp>
            <p:nvSpPr>
              <p:cNvPr id="1537" name="Google Shape;1537;p28"/>
              <p:cNvSpPr/>
              <p:nvPr/>
            </p:nvSpPr>
            <p:spPr>
              <a:xfrm>
                <a:off x="1299137" y="4447420"/>
                <a:ext cx="153389" cy="153389"/>
              </a:xfrm>
              <a:custGeom>
                <a:avLst/>
                <a:gdLst/>
                <a:ahLst/>
                <a:cxnLst/>
                <a:rect l="l" t="t" r="r" b="b"/>
                <a:pathLst>
                  <a:path w="5320" h="5320" extrusionOk="0">
                    <a:moveTo>
                      <a:pt x="2675" y="0"/>
                    </a:moveTo>
                    <a:cubicBezTo>
                      <a:pt x="1186" y="0"/>
                      <a:pt x="1" y="1216"/>
                      <a:pt x="1" y="2675"/>
                    </a:cubicBezTo>
                    <a:cubicBezTo>
                      <a:pt x="1" y="4134"/>
                      <a:pt x="1186" y="5319"/>
                      <a:pt x="2675" y="5319"/>
                    </a:cubicBezTo>
                    <a:cubicBezTo>
                      <a:pt x="4134" y="5319"/>
                      <a:pt x="5320" y="4134"/>
                      <a:pt x="5320" y="2675"/>
                    </a:cubicBezTo>
                    <a:cubicBezTo>
                      <a:pt x="5320" y="1216"/>
                      <a:pt x="4134" y="0"/>
                      <a:pt x="2675" y="0"/>
                    </a:cubicBezTo>
                    <a:close/>
                  </a:path>
                </a:pathLst>
              </a:custGeom>
              <a:solidFill>
                <a:srgbClr val="E2F7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8" name="Google Shape;1538;p28"/>
              <p:cNvSpPr/>
              <p:nvPr/>
            </p:nvSpPr>
            <p:spPr>
              <a:xfrm>
                <a:off x="3145685" y="4794447"/>
                <a:ext cx="309373" cy="139376"/>
              </a:xfrm>
              <a:custGeom>
                <a:avLst/>
                <a:gdLst/>
                <a:ahLst/>
                <a:cxnLst/>
                <a:rect l="l" t="t" r="r" b="b"/>
                <a:pathLst>
                  <a:path w="10730" h="4834" extrusionOk="0">
                    <a:moveTo>
                      <a:pt x="0" y="1"/>
                    </a:moveTo>
                    <a:lnTo>
                      <a:pt x="0" y="4834"/>
                    </a:lnTo>
                    <a:lnTo>
                      <a:pt x="10730" y="4834"/>
                    </a:lnTo>
                    <a:lnTo>
                      <a:pt x="10730" y="1"/>
                    </a:lnTo>
                    <a:close/>
                  </a:path>
                </a:pathLst>
              </a:custGeom>
              <a:solidFill>
                <a:srgbClr val="44ACD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9" name="Google Shape;1539;p28"/>
              <p:cNvSpPr/>
              <p:nvPr/>
            </p:nvSpPr>
            <p:spPr>
              <a:xfrm>
                <a:off x="2861743" y="4933795"/>
                <a:ext cx="492546" cy="209497"/>
              </a:xfrm>
              <a:custGeom>
                <a:avLst/>
                <a:gdLst/>
                <a:ahLst/>
                <a:cxnLst/>
                <a:rect l="l" t="t" r="r" b="b"/>
                <a:pathLst>
                  <a:path w="17083" h="7266" extrusionOk="0">
                    <a:moveTo>
                      <a:pt x="0" y="1"/>
                    </a:moveTo>
                    <a:lnTo>
                      <a:pt x="0" y="7265"/>
                    </a:lnTo>
                    <a:lnTo>
                      <a:pt x="17082" y="7265"/>
                    </a:lnTo>
                    <a:lnTo>
                      <a:pt x="17082" y="1"/>
                    </a:lnTo>
                    <a:close/>
                  </a:path>
                </a:pathLst>
              </a:custGeom>
              <a:solidFill>
                <a:srgbClr val="44ACD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0" name="Google Shape;1540;p28"/>
              <p:cNvSpPr/>
              <p:nvPr/>
            </p:nvSpPr>
            <p:spPr>
              <a:xfrm>
                <a:off x="1076550" y="4200267"/>
                <a:ext cx="1355791" cy="258570"/>
              </a:xfrm>
              <a:custGeom>
                <a:avLst/>
                <a:gdLst/>
                <a:ahLst/>
                <a:cxnLst/>
                <a:rect l="l" t="t" r="r" b="b"/>
                <a:pathLst>
                  <a:path w="47023" h="8968" extrusionOk="0">
                    <a:moveTo>
                      <a:pt x="1459" y="1"/>
                    </a:moveTo>
                    <a:cubicBezTo>
                      <a:pt x="669" y="1"/>
                      <a:pt x="0" y="669"/>
                      <a:pt x="0" y="1460"/>
                    </a:cubicBezTo>
                    <a:lnTo>
                      <a:pt x="0" y="7508"/>
                    </a:lnTo>
                    <a:cubicBezTo>
                      <a:pt x="0" y="8329"/>
                      <a:pt x="669" y="8967"/>
                      <a:pt x="1459" y="8967"/>
                    </a:cubicBezTo>
                    <a:lnTo>
                      <a:pt x="47022" y="8967"/>
                    </a:lnTo>
                    <a:lnTo>
                      <a:pt x="47022" y="8207"/>
                    </a:lnTo>
                    <a:cubicBezTo>
                      <a:pt x="46657" y="8207"/>
                      <a:pt x="46323" y="7903"/>
                      <a:pt x="46323" y="7508"/>
                    </a:cubicBezTo>
                    <a:lnTo>
                      <a:pt x="46323" y="1460"/>
                    </a:lnTo>
                    <a:cubicBezTo>
                      <a:pt x="46323" y="1064"/>
                      <a:pt x="46657" y="761"/>
                      <a:pt x="47022" y="761"/>
                    </a:cubicBezTo>
                    <a:lnTo>
                      <a:pt x="4702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1" name="Google Shape;1541;p28"/>
              <p:cNvSpPr/>
              <p:nvPr/>
            </p:nvSpPr>
            <p:spPr>
              <a:xfrm>
                <a:off x="1077415" y="4427266"/>
                <a:ext cx="1354926" cy="31572"/>
              </a:xfrm>
              <a:custGeom>
                <a:avLst/>
                <a:gdLst/>
                <a:ahLst/>
                <a:cxnLst/>
                <a:rect l="l" t="t" r="r" b="b"/>
                <a:pathLst>
                  <a:path w="46993" h="1095" extrusionOk="0">
                    <a:moveTo>
                      <a:pt x="0" y="0"/>
                    </a:moveTo>
                    <a:cubicBezTo>
                      <a:pt x="183" y="638"/>
                      <a:pt x="760" y="1094"/>
                      <a:pt x="1429" y="1094"/>
                    </a:cubicBezTo>
                    <a:lnTo>
                      <a:pt x="46992" y="1094"/>
                    </a:lnTo>
                    <a:lnTo>
                      <a:pt x="46992" y="334"/>
                    </a:lnTo>
                    <a:cubicBezTo>
                      <a:pt x="46749" y="334"/>
                      <a:pt x="46536" y="213"/>
                      <a:pt x="46415" y="0"/>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28"/>
              <p:cNvSpPr/>
              <p:nvPr/>
            </p:nvSpPr>
            <p:spPr>
              <a:xfrm>
                <a:off x="1078280" y="4199402"/>
                <a:ext cx="1354061" cy="31572"/>
              </a:xfrm>
              <a:custGeom>
                <a:avLst/>
                <a:gdLst/>
                <a:ahLst/>
                <a:cxnLst/>
                <a:rect l="l" t="t" r="r" b="b"/>
                <a:pathLst>
                  <a:path w="46963" h="1095" extrusionOk="0">
                    <a:moveTo>
                      <a:pt x="1399" y="0"/>
                    </a:moveTo>
                    <a:cubicBezTo>
                      <a:pt x="761" y="0"/>
                      <a:pt x="183" y="456"/>
                      <a:pt x="1" y="1094"/>
                    </a:cubicBezTo>
                    <a:lnTo>
                      <a:pt x="46385" y="1094"/>
                    </a:lnTo>
                    <a:cubicBezTo>
                      <a:pt x="46537" y="912"/>
                      <a:pt x="46749" y="791"/>
                      <a:pt x="46962" y="791"/>
                    </a:cubicBezTo>
                    <a:lnTo>
                      <a:pt x="46962" y="31"/>
                    </a:lnTo>
                    <a:lnTo>
                      <a:pt x="46932" y="31"/>
                    </a:lnTo>
                    <a:lnTo>
                      <a:pt x="4693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3" name="Google Shape;1543;p28"/>
              <p:cNvSpPr/>
              <p:nvPr/>
            </p:nvSpPr>
            <p:spPr>
              <a:xfrm>
                <a:off x="2400740" y="4210791"/>
                <a:ext cx="1119191" cy="236657"/>
              </a:xfrm>
              <a:custGeom>
                <a:avLst/>
                <a:gdLst/>
                <a:ahLst/>
                <a:cxnLst/>
                <a:rect l="l" t="t" r="r" b="b"/>
                <a:pathLst>
                  <a:path w="38817" h="8208" extrusionOk="0">
                    <a:moveTo>
                      <a:pt x="1095" y="0"/>
                    </a:moveTo>
                    <a:cubicBezTo>
                      <a:pt x="487" y="0"/>
                      <a:pt x="1" y="487"/>
                      <a:pt x="1" y="1095"/>
                    </a:cubicBezTo>
                    <a:lnTo>
                      <a:pt x="1" y="7113"/>
                    </a:lnTo>
                    <a:cubicBezTo>
                      <a:pt x="1" y="7721"/>
                      <a:pt x="487" y="8207"/>
                      <a:pt x="1095" y="8207"/>
                    </a:cubicBezTo>
                    <a:lnTo>
                      <a:pt x="38816" y="8207"/>
                    </a:lnTo>
                    <a:lnTo>
                      <a:pt x="38816"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4" name="Google Shape;1544;p28"/>
              <p:cNvSpPr/>
              <p:nvPr/>
            </p:nvSpPr>
            <p:spPr>
              <a:xfrm>
                <a:off x="2500674" y="4280912"/>
                <a:ext cx="982439" cy="8765"/>
              </a:xfrm>
              <a:custGeom>
                <a:avLst/>
                <a:gdLst/>
                <a:ahLst/>
                <a:cxnLst/>
                <a:rect l="l" t="t" r="r" b="b"/>
                <a:pathLst>
                  <a:path w="34074" h="304" extrusionOk="0">
                    <a:moveTo>
                      <a:pt x="17052" y="0"/>
                    </a:moveTo>
                    <a:lnTo>
                      <a:pt x="8511" y="30"/>
                    </a:lnTo>
                    <a:cubicBezTo>
                      <a:pt x="5684" y="61"/>
                      <a:pt x="2827" y="91"/>
                      <a:pt x="0" y="152"/>
                    </a:cubicBezTo>
                    <a:cubicBezTo>
                      <a:pt x="2827" y="213"/>
                      <a:pt x="5684" y="274"/>
                      <a:pt x="8480" y="274"/>
                    </a:cubicBezTo>
                    <a:lnTo>
                      <a:pt x="17022" y="304"/>
                    </a:lnTo>
                    <a:lnTo>
                      <a:pt x="25532" y="274"/>
                    </a:lnTo>
                    <a:lnTo>
                      <a:pt x="29818" y="213"/>
                    </a:lnTo>
                    <a:lnTo>
                      <a:pt x="34074" y="152"/>
                    </a:lnTo>
                    <a:lnTo>
                      <a:pt x="29818" y="61"/>
                    </a:lnTo>
                    <a:lnTo>
                      <a:pt x="25563" y="30"/>
                    </a:lnTo>
                    <a:lnTo>
                      <a:pt x="1705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5" name="Google Shape;1545;p28"/>
              <p:cNvSpPr/>
              <p:nvPr/>
            </p:nvSpPr>
            <p:spPr>
              <a:xfrm>
                <a:off x="2500674" y="4351004"/>
                <a:ext cx="982439" cy="8794"/>
              </a:xfrm>
              <a:custGeom>
                <a:avLst/>
                <a:gdLst/>
                <a:ahLst/>
                <a:cxnLst/>
                <a:rect l="l" t="t" r="r" b="b"/>
                <a:pathLst>
                  <a:path w="34074" h="305" extrusionOk="0">
                    <a:moveTo>
                      <a:pt x="17052" y="1"/>
                    </a:moveTo>
                    <a:lnTo>
                      <a:pt x="8511" y="31"/>
                    </a:lnTo>
                    <a:cubicBezTo>
                      <a:pt x="5684" y="61"/>
                      <a:pt x="2827" y="92"/>
                      <a:pt x="0" y="153"/>
                    </a:cubicBezTo>
                    <a:cubicBezTo>
                      <a:pt x="2827" y="213"/>
                      <a:pt x="5684" y="244"/>
                      <a:pt x="8511" y="274"/>
                    </a:cubicBezTo>
                    <a:lnTo>
                      <a:pt x="17052" y="305"/>
                    </a:lnTo>
                    <a:lnTo>
                      <a:pt x="25563" y="274"/>
                    </a:lnTo>
                    <a:lnTo>
                      <a:pt x="29818" y="244"/>
                    </a:lnTo>
                    <a:lnTo>
                      <a:pt x="34074" y="153"/>
                    </a:lnTo>
                    <a:lnTo>
                      <a:pt x="29818" y="92"/>
                    </a:lnTo>
                    <a:lnTo>
                      <a:pt x="25563" y="31"/>
                    </a:lnTo>
                    <a:lnTo>
                      <a:pt x="1705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6" name="Google Shape;1546;p28"/>
              <p:cNvSpPr/>
              <p:nvPr/>
            </p:nvSpPr>
            <p:spPr>
              <a:xfrm>
                <a:off x="2390245" y="4199402"/>
                <a:ext cx="1129686" cy="259435"/>
              </a:xfrm>
              <a:custGeom>
                <a:avLst/>
                <a:gdLst/>
                <a:ahLst/>
                <a:cxnLst/>
                <a:rect l="l" t="t" r="r" b="b"/>
                <a:pathLst>
                  <a:path w="39181" h="8998" extrusionOk="0">
                    <a:moveTo>
                      <a:pt x="1459" y="0"/>
                    </a:moveTo>
                    <a:cubicBezTo>
                      <a:pt x="669" y="0"/>
                      <a:pt x="0" y="669"/>
                      <a:pt x="0" y="1490"/>
                    </a:cubicBezTo>
                    <a:lnTo>
                      <a:pt x="0" y="7538"/>
                    </a:lnTo>
                    <a:cubicBezTo>
                      <a:pt x="0" y="8329"/>
                      <a:pt x="669" y="8997"/>
                      <a:pt x="1459" y="8997"/>
                    </a:cubicBezTo>
                    <a:lnTo>
                      <a:pt x="39180" y="8997"/>
                    </a:lnTo>
                    <a:lnTo>
                      <a:pt x="39180" y="8207"/>
                    </a:lnTo>
                    <a:lnTo>
                      <a:pt x="1459" y="8207"/>
                    </a:lnTo>
                    <a:cubicBezTo>
                      <a:pt x="1094" y="8207"/>
                      <a:pt x="760" y="7903"/>
                      <a:pt x="760" y="7508"/>
                    </a:cubicBezTo>
                    <a:lnTo>
                      <a:pt x="760" y="1490"/>
                    </a:lnTo>
                    <a:cubicBezTo>
                      <a:pt x="760" y="1094"/>
                      <a:pt x="1094" y="760"/>
                      <a:pt x="1459" y="760"/>
                    </a:cubicBezTo>
                    <a:lnTo>
                      <a:pt x="39180" y="760"/>
                    </a:lnTo>
                    <a:lnTo>
                      <a:pt x="3918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7" name="Google Shape;1547;p28"/>
              <p:cNvSpPr/>
              <p:nvPr/>
            </p:nvSpPr>
            <p:spPr>
              <a:xfrm>
                <a:off x="2124698" y="4231810"/>
                <a:ext cx="216503" cy="195484"/>
              </a:xfrm>
              <a:custGeom>
                <a:avLst/>
                <a:gdLst/>
                <a:ahLst/>
                <a:cxnLst/>
                <a:rect l="l" t="t" r="r" b="b"/>
                <a:pathLst>
                  <a:path w="7509" h="6780" extrusionOk="0">
                    <a:moveTo>
                      <a:pt x="0" y="1"/>
                    </a:moveTo>
                    <a:lnTo>
                      <a:pt x="0" y="6779"/>
                    </a:lnTo>
                    <a:lnTo>
                      <a:pt x="7508" y="6779"/>
                    </a:lnTo>
                    <a:lnTo>
                      <a:pt x="7508"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8" name="Google Shape;1548;p28"/>
              <p:cNvSpPr/>
              <p:nvPr/>
            </p:nvSpPr>
            <p:spPr>
              <a:xfrm>
                <a:off x="1175561" y="4319461"/>
                <a:ext cx="713403" cy="19318"/>
              </a:xfrm>
              <a:custGeom>
                <a:avLst/>
                <a:gdLst/>
                <a:ahLst/>
                <a:cxnLst/>
                <a:rect l="l" t="t" r="r" b="b"/>
                <a:pathLst>
                  <a:path w="24743" h="670" extrusionOk="0">
                    <a:moveTo>
                      <a:pt x="1" y="0"/>
                    </a:moveTo>
                    <a:lnTo>
                      <a:pt x="1" y="669"/>
                    </a:lnTo>
                    <a:lnTo>
                      <a:pt x="24743" y="669"/>
                    </a:lnTo>
                    <a:lnTo>
                      <a:pt x="2474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9" name="Google Shape;1549;p28"/>
              <p:cNvSpPr/>
              <p:nvPr/>
            </p:nvSpPr>
            <p:spPr>
              <a:xfrm>
                <a:off x="985382" y="4459673"/>
                <a:ext cx="1581030" cy="389152"/>
              </a:xfrm>
              <a:custGeom>
                <a:avLst/>
                <a:gdLst/>
                <a:ahLst/>
                <a:cxnLst/>
                <a:rect l="l" t="t" r="r" b="b"/>
                <a:pathLst>
                  <a:path w="54835" h="13497" extrusionOk="0">
                    <a:moveTo>
                      <a:pt x="1460" y="1"/>
                    </a:moveTo>
                    <a:cubicBezTo>
                      <a:pt x="639" y="1"/>
                      <a:pt x="1" y="639"/>
                      <a:pt x="1" y="1460"/>
                    </a:cubicBezTo>
                    <a:lnTo>
                      <a:pt x="1" y="12007"/>
                    </a:lnTo>
                    <a:cubicBezTo>
                      <a:pt x="1" y="12828"/>
                      <a:pt x="639" y="13496"/>
                      <a:pt x="1460" y="13496"/>
                    </a:cubicBezTo>
                    <a:lnTo>
                      <a:pt x="54835" y="13496"/>
                    </a:lnTo>
                    <a:lnTo>
                      <a:pt x="54835" y="12736"/>
                    </a:lnTo>
                    <a:cubicBezTo>
                      <a:pt x="54440" y="12736"/>
                      <a:pt x="54105" y="12402"/>
                      <a:pt x="54105" y="12037"/>
                    </a:cubicBezTo>
                    <a:lnTo>
                      <a:pt x="54105" y="1460"/>
                    </a:lnTo>
                    <a:cubicBezTo>
                      <a:pt x="54105" y="1065"/>
                      <a:pt x="54440" y="761"/>
                      <a:pt x="54835" y="761"/>
                    </a:cubicBezTo>
                    <a:lnTo>
                      <a:pt x="5483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0" name="Google Shape;1550;p28"/>
              <p:cNvSpPr/>
              <p:nvPr/>
            </p:nvSpPr>
            <p:spPr>
              <a:xfrm>
                <a:off x="986275" y="4816360"/>
                <a:ext cx="1580136" cy="31572"/>
              </a:xfrm>
              <a:custGeom>
                <a:avLst/>
                <a:gdLst/>
                <a:ahLst/>
                <a:cxnLst/>
                <a:rect l="l" t="t" r="r" b="b"/>
                <a:pathLst>
                  <a:path w="54804" h="1095" extrusionOk="0">
                    <a:moveTo>
                      <a:pt x="0" y="1"/>
                    </a:moveTo>
                    <a:cubicBezTo>
                      <a:pt x="183" y="669"/>
                      <a:pt x="760" y="1095"/>
                      <a:pt x="1429" y="1095"/>
                    </a:cubicBezTo>
                    <a:lnTo>
                      <a:pt x="54804" y="1095"/>
                    </a:lnTo>
                    <a:lnTo>
                      <a:pt x="54804" y="335"/>
                    </a:lnTo>
                    <a:cubicBezTo>
                      <a:pt x="54561" y="335"/>
                      <a:pt x="54317" y="213"/>
                      <a:pt x="54196"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1" name="Google Shape;1551;p28"/>
              <p:cNvSpPr/>
              <p:nvPr/>
            </p:nvSpPr>
            <p:spPr>
              <a:xfrm>
                <a:off x="987140" y="4458808"/>
                <a:ext cx="1579271" cy="31572"/>
              </a:xfrm>
              <a:custGeom>
                <a:avLst/>
                <a:gdLst/>
                <a:ahLst/>
                <a:cxnLst/>
                <a:rect l="l" t="t" r="r" b="b"/>
                <a:pathLst>
                  <a:path w="54774" h="1095" extrusionOk="0">
                    <a:moveTo>
                      <a:pt x="1399" y="0"/>
                    </a:moveTo>
                    <a:cubicBezTo>
                      <a:pt x="730" y="0"/>
                      <a:pt x="153" y="456"/>
                      <a:pt x="1" y="1095"/>
                    </a:cubicBezTo>
                    <a:lnTo>
                      <a:pt x="54196" y="1095"/>
                    </a:lnTo>
                    <a:cubicBezTo>
                      <a:pt x="54318" y="882"/>
                      <a:pt x="54531" y="791"/>
                      <a:pt x="54774" y="791"/>
                    </a:cubicBezTo>
                    <a:lnTo>
                      <a:pt x="54774" y="31"/>
                    </a:lnTo>
                    <a:lnTo>
                      <a:pt x="54743" y="31"/>
                    </a:lnTo>
                    <a:lnTo>
                      <a:pt x="54743"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2" name="Google Shape;1552;p28"/>
              <p:cNvSpPr/>
              <p:nvPr/>
            </p:nvSpPr>
            <p:spPr>
              <a:xfrm>
                <a:off x="2534840" y="4470197"/>
                <a:ext cx="1118297" cy="367240"/>
              </a:xfrm>
              <a:custGeom>
                <a:avLst/>
                <a:gdLst/>
                <a:ahLst/>
                <a:cxnLst/>
                <a:rect l="l" t="t" r="r" b="b"/>
                <a:pathLst>
                  <a:path w="38786" h="12737" extrusionOk="0">
                    <a:moveTo>
                      <a:pt x="1095" y="0"/>
                    </a:moveTo>
                    <a:cubicBezTo>
                      <a:pt x="487" y="0"/>
                      <a:pt x="0" y="487"/>
                      <a:pt x="0" y="1095"/>
                    </a:cubicBezTo>
                    <a:lnTo>
                      <a:pt x="0" y="11642"/>
                    </a:lnTo>
                    <a:cubicBezTo>
                      <a:pt x="0" y="12250"/>
                      <a:pt x="487" y="12736"/>
                      <a:pt x="1095" y="12736"/>
                    </a:cubicBezTo>
                    <a:lnTo>
                      <a:pt x="38785" y="12736"/>
                    </a:lnTo>
                    <a:lnTo>
                      <a:pt x="38785"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3" name="Google Shape;1553;p28"/>
              <p:cNvSpPr/>
              <p:nvPr/>
            </p:nvSpPr>
            <p:spPr>
              <a:xfrm>
                <a:off x="2612832" y="4539424"/>
                <a:ext cx="982467" cy="9688"/>
              </a:xfrm>
              <a:custGeom>
                <a:avLst/>
                <a:gdLst/>
                <a:ahLst/>
                <a:cxnLst/>
                <a:rect l="l" t="t" r="r" b="b"/>
                <a:pathLst>
                  <a:path w="34075" h="336" extrusionOk="0">
                    <a:moveTo>
                      <a:pt x="17022" y="1"/>
                    </a:moveTo>
                    <a:lnTo>
                      <a:pt x="8512" y="61"/>
                    </a:lnTo>
                    <a:cubicBezTo>
                      <a:pt x="5654" y="61"/>
                      <a:pt x="2828" y="92"/>
                      <a:pt x="1" y="183"/>
                    </a:cubicBezTo>
                    <a:cubicBezTo>
                      <a:pt x="2828" y="244"/>
                      <a:pt x="5685" y="274"/>
                      <a:pt x="8512" y="305"/>
                    </a:cubicBezTo>
                    <a:lnTo>
                      <a:pt x="17022" y="335"/>
                    </a:lnTo>
                    <a:lnTo>
                      <a:pt x="25533" y="305"/>
                    </a:lnTo>
                    <a:lnTo>
                      <a:pt x="29789" y="244"/>
                    </a:lnTo>
                    <a:lnTo>
                      <a:pt x="34074" y="183"/>
                    </a:lnTo>
                    <a:lnTo>
                      <a:pt x="29789" y="92"/>
                    </a:lnTo>
                    <a:lnTo>
                      <a:pt x="25533" y="61"/>
                    </a:lnTo>
                    <a:lnTo>
                      <a:pt x="1702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4" name="Google Shape;1554;p28"/>
              <p:cNvSpPr/>
              <p:nvPr/>
            </p:nvSpPr>
            <p:spPr>
              <a:xfrm>
                <a:off x="2612832" y="4573619"/>
                <a:ext cx="982467" cy="8794"/>
              </a:xfrm>
              <a:custGeom>
                <a:avLst/>
                <a:gdLst/>
                <a:ahLst/>
                <a:cxnLst/>
                <a:rect l="l" t="t" r="r" b="b"/>
                <a:pathLst>
                  <a:path w="34075" h="305" extrusionOk="0">
                    <a:moveTo>
                      <a:pt x="17022" y="0"/>
                    </a:moveTo>
                    <a:lnTo>
                      <a:pt x="8512" y="31"/>
                    </a:lnTo>
                    <a:cubicBezTo>
                      <a:pt x="5654" y="61"/>
                      <a:pt x="2828" y="91"/>
                      <a:pt x="1" y="152"/>
                    </a:cubicBezTo>
                    <a:cubicBezTo>
                      <a:pt x="2828" y="213"/>
                      <a:pt x="5685" y="243"/>
                      <a:pt x="8512" y="274"/>
                    </a:cubicBezTo>
                    <a:lnTo>
                      <a:pt x="17022" y="304"/>
                    </a:lnTo>
                    <a:lnTo>
                      <a:pt x="25533" y="274"/>
                    </a:lnTo>
                    <a:lnTo>
                      <a:pt x="29789" y="243"/>
                    </a:lnTo>
                    <a:lnTo>
                      <a:pt x="34074" y="152"/>
                    </a:lnTo>
                    <a:lnTo>
                      <a:pt x="29789" y="91"/>
                    </a:lnTo>
                    <a:lnTo>
                      <a:pt x="25533" y="31"/>
                    </a:lnTo>
                    <a:lnTo>
                      <a:pt x="1702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5" name="Google Shape;1555;p28"/>
              <p:cNvSpPr/>
              <p:nvPr/>
            </p:nvSpPr>
            <p:spPr>
              <a:xfrm>
                <a:off x="2612832" y="4684913"/>
                <a:ext cx="982467" cy="9659"/>
              </a:xfrm>
              <a:custGeom>
                <a:avLst/>
                <a:gdLst/>
                <a:ahLst/>
                <a:cxnLst/>
                <a:rect l="l" t="t" r="r" b="b"/>
                <a:pathLst>
                  <a:path w="34075" h="335" extrusionOk="0">
                    <a:moveTo>
                      <a:pt x="17022" y="0"/>
                    </a:moveTo>
                    <a:lnTo>
                      <a:pt x="8512" y="61"/>
                    </a:lnTo>
                    <a:cubicBezTo>
                      <a:pt x="5654" y="61"/>
                      <a:pt x="2828" y="92"/>
                      <a:pt x="1" y="183"/>
                    </a:cubicBezTo>
                    <a:cubicBezTo>
                      <a:pt x="2828" y="244"/>
                      <a:pt x="5685" y="274"/>
                      <a:pt x="8512" y="304"/>
                    </a:cubicBezTo>
                    <a:lnTo>
                      <a:pt x="17022" y="335"/>
                    </a:lnTo>
                    <a:lnTo>
                      <a:pt x="25533" y="304"/>
                    </a:lnTo>
                    <a:lnTo>
                      <a:pt x="29789" y="244"/>
                    </a:lnTo>
                    <a:lnTo>
                      <a:pt x="34074" y="183"/>
                    </a:lnTo>
                    <a:lnTo>
                      <a:pt x="29789" y="92"/>
                    </a:lnTo>
                    <a:lnTo>
                      <a:pt x="25533" y="61"/>
                    </a:lnTo>
                    <a:lnTo>
                      <a:pt x="1702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6" name="Google Shape;1556;p28"/>
              <p:cNvSpPr/>
              <p:nvPr/>
            </p:nvSpPr>
            <p:spPr>
              <a:xfrm>
                <a:off x="2523451" y="4458808"/>
                <a:ext cx="1129686" cy="389123"/>
              </a:xfrm>
              <a:custGeom>
                <a:avLst/>
                <a:gdLst/>
                <a:ahLst/>
                <a:cxnLst/>
                <a:rect l="l" t="t" r="r" b="b"/>
                <a:pathLst>
                  <a:path w="39181" h="13496" extrusionOk="0">
                    <a:moveTo>
                      <a:pt x="1490" y="0"/>
                    </a:moveTo>
                    <a:cubicBezTo>
                      <a:pt x="669" y="0"/>
                      <a:pt x="0" y="669"/>
                      <a:pt x="0" y="1490"/>
                    </a:cubicBezTo>
                    <a:lnTo>
                      <a:pt x="0" y="12037"/>
                    </a:lnTo>
                    <a:cubicBezTo>
                      <a:pt x="0" y="12858"/>
                      <a:pt x="669" y="13496"/>
                      <a:pt x="1490" y="13496"/>
                    </a:cubicBezTo>
                    <a:lnTo>
                      <a:pt x="39180" y="13496"/>
                    </a:lnTo>
                    <a:lnTo>
                      <a:pt x="39180" y="12736"/>
                    </a:lnTo>
                    <a:lnTo>
                      <a:pt x="1490" y="12736"/>
                    </a:lnTo>
                    <a:cubicBezTo>
                      <a:pt x="1095" y="12736"/>
                      <a:pt x="760" y="12402"/>
                      <a:pt x="760" y="12007"/>
                    </a:cubicBezTo>
                    <a:lnTo>
                      <a:pt x="760" y="1459"/>
                    </a:lnTo>
                    <a:cubicBezTo>
                      <a:pt x="760" y="1095"/>
                      <a:pt x="1095" y="760"/>
                      <a:pt x="1490" y="760"/>
                    </a:cubicBezTo>
                    <a:lnTo>
                      <a:pt x="39180" y="760"/>
                    </a:lnTo>
                    <a:lnTo>
                      <a:pt x="3918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7" name="Google Shape;1557;p28"/>
              <p:cNvSpPr/>
              <p:nvPr/>
            </p:nvSpPr>
            <p:spPr>
              <a:xfrm>
                <a:off x="1027448" y="4598156"/>
                <a:ext cx="937777" cy="109564"/>
              </a:xfrm>
              <a:custGeom>
                <a:avLst/>
                <a:gdLst/>
                <a:ahLst/>
                <a:cxnLst/>
                <a:rect l="l" t="t" r="r" b="b"/>
                <a:pathLst>
                  <a:path w="32525" h="3800" extrusionOk="0">
                    <a:moveTo>
                      <a:pt x="1" y="0"/>
                    </a:moveTo>
                    <a:lnTo>
                      <a:pt x="1" y="3800"/>
                    </a:lnTo>
                    <a:lnTo>
                      <a:pt x="32524" y="3800"/>
                    </a:lnTo>
                    <a:lnTo>
                      <a:pt x="3252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8" name="Google Shape;1558;p28"/>
              <p:cNvSpPr/>
              <p:nvPr/>
            </p:nvSpPr>
            <p:spPr>
              <a:xfrm>
                <a:off x="2080872" y="4598156"/>
                <a:ext cx="326932" cy="109564"/>
              </a:xfrm>
              <a:custGeom>
                <a:avLst/>
                <a:gdLst/>
                <a:ahLst/>
                <a:cxnLst/>
                <a:rect l="l" t="t" r="r" b="b"/>
                <a:pathLst>
                  <a:path w="11339" h="3800" extrusionOk="0">
                    <a:moveTo>
                      <a:pt x="1" y="0"/>
                    </a:moveTo>
                    <a:lnTo>
                      <a:pt x="1" y="3800"/>
                    </a:lnTo>
                    <a:lnTo>
                      <a:pt x="11338" y="3800"/>
                    </a:lnTo>
                    <a:lnTo>
                      <a:pt x="1133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9" name="Google Shape;1559;p28"/>
              <p:cNvSpPr/>
              <p:nvPr/>
            </p:nvSpPr>
            <p:spPr>
              <a:xfrm>
                <a:off x="714587" y="4848797"/>
                <a:ext cx="1926328" cy="294495"/>
              </a:xfrm>
              <a:custGeom>
                <a:avLst/>
                <a:gdLst/>
                <a:ahLst/>
                <a:cxnLst/>
                <a:rect l="l" t="t" r="r" b="b"/>
                <a:pathLst>
                  <a:path w="66811" h="10214" extrusionOk="0">
                    <a:moveTo>
                      <a:pt x="1490" y="0"/>
                    </a:moveTo>
                    <a:cubicBezTo>
                      <a:pt x="669" y="0"/>
                      <a:pt x="1" y="669"/>
                      <a:pt x="1" y="1459"/>
                    </a:cubicBezTo>
                    <a:lnTo>
                      <a:pt x="1" y="8754"/>
                    </a:lnTo>
                    <a:cubicBezTo>
                      <a:pt x="1" y="9545"/>
                      <a:pt x="669" y="10213"/>
                      <a:pt x="1490" y="10213"/>
                    </a:cubicBezTo>
                    <a:lnTo>
                      <a:pt x="66810" y="10213"/>
                    </a:lnTo>
                    <a:lnTo>
                      <a:pt x="66810" y="9453"/>
                    </a:lnTo>
                    <a:cubicBezTo>
                      <a:pt x="66415" y="9453"/>
                      <a:pt x="66111" y="9149"/>
                      <a:pt x="66111" y="8754"/>
                    </a:cubicBezTo>
                    <a:lnTo>
                      <a:pt x="66111" y="1459"/>
                    </a:lnTo>
                    <a:cubicBezTo>
                      <a:pt x="66111" y="1064"/>
                      <a:pt x="66415" y="760"/>
                      <a:pt x="66810" y="760"/>
                    </a:cubicBezTo>
                    <a:lnTo>
                      <a:pt x="6681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0" name="Google Shape;1560;p28"/>
              <p:cNvSpPr/>
              <p:nvPr/>
            </p:nvSpPr>
            <p:spPr>
              <a:xfrm>
                <a:off x="716346" y="5110827"/>
                <a:ext cx="1924569" cy="32465"/>
              </a:xfrm>
              <a:custGeom>
                <a:avLst/>
                <a:gdLst/>
                <a:ahLst/>
                <a:cxnLst/>
                <a:rect l="l" t="t" r="r" b="b"/>
                <a:pathLst>
                  <a:path w="66750" h="1126" extrusionOk="0">
                    <a:moveTo>
                      <a:pt x="0" y="1"/>
                    </a:moveTo>
                    <a:cubicBezTo>
                      <a:pt x="183" y="669"/>
                      <a:pt x="760" y="1095"/>
                      <a:pt x="1429" y="1125"/>
                    </a:cubicBezTo>
                    <a:lnTo>
                      <a:pt x="66749" y="1125"/>
                    </a:lnTo>
                    <a:lnTo>
                      <a:pt x="66749" y="365"/>
                    </a:lnTo>
                    <a:cubicBezTo>
                      <a:pt x="66506" y="335"/>
                      <a:pt x="66263" y="213"/>
                      <a:pt x="66141" y="1"/>
                    </a:cubicBez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1" name="Google Shape;1561;p28"/>
              <p:cNvSpPr/>
              <p:nvPr/>
            </p:nvSpPr>
            <p:spPr>
              <a:xfrm>
                <a:off x="716346" y="4847903"/>
                <a:ext cx="1924569" cy="31600"/>
              </a:xfrm>
              <a:custGeom>
                <a:avLst/>
                <a:gdLst/>
                <a:ahLst/>
                <a:cxnLst/>
                <a:rect l="l" t="t" r="r" b="b"/>
                <a:pathLst>
                  <a:path w="66750" h="1096" extrusionOk="0">
                    <a:moveTo>
                      <a:pt x="1429" y="1"/>
                    </a:moveTo>
                    <a:cubicBezTo>
                      <a:pt x="760" y="1"/>
                      <a:pt x="183" y="457"/>
                      <a:pt x="0" y="1095"/>
                    </a:cubicBezTo>
                    <a:lnTo>
                      <a:pt x="66172" y="1095"/>
                    </a:lnTo>
                    <a:cubicBezTo>
                      <a:pt x="66293" y="913"/>
                      <a:pt x="66506" y="791"/>
                      <a:pt x="66749" y="791"/>
                    </a:cubicBezTo>
                    <a:lnTo>
                      <a:pt x="66749" y="31"/>
                    </a:lnTo>
                    <a:lnTo>
                      <a:pt x="66719" y="31"/>
                    </a:lnTo>
                    <a:lnTo>
                      <a:pt x="6671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2" name="Google Shape;1562;p28"/>
              <p:cNvSpPr/>
              <p:nvPr/>
            </p:nvSpPr>
            <p:spPr>
              <a:xfrm>
                <a:off x="2609343" y="4859321"/>
                <a:ext cx="1118297" cy="272582"/>
              </a:xfrm>
              <a:custGeom>
                <a:avLst/>
                <a:gdLst/>
                <a:ahLst/>
                <a:cxnLst/>
                <a:rect l="l" t="t" r="r" b="b"/>
                <a:pathLst>
                  <a:path w="38786" h="9454" extrusionOk="0">
                    <a:moveTo>
                      <a:pt x="1094" y="0"/>
                    </a:moveTo>
                    <a:cubicBezTo>
                      <a:pt x="486" y="0"/>
                      <a:pt x="0" y="486"/>
                      <a:pt x="0" y="1094"/>
                    </a:cubicBezTo>
                    <a:lnTo>
                      <a:pt x="0" y="8359"/>
                    </a:lnTo>
                    <a:cubicBezTo>
                      <a:pt x="0" y="8967"/>
                      <a:pt x="486" y="9453"/>
                      <a:pt x="1094" y="9453"/>
                    </a:cubicBezTo>
                    <a:lnTo>
                      <a:pt x="38785" y="9453"/>
                    </a:lnTo>
                    <a:lnTo>
                      <a:pt x="38785"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3" name="Google Shape;1563;p28"/>
              <p:cNvSpPr/>
              <p:nvPr/>
            </p:nvSpPr>
            <p:spPr>
              <a:xfrm>
                <a:off x="2708354" y="4939936"/>
                <a:ext cx="982467" cy="9659"/>
              </a:xfrm>
              <a:custGeom>
                <a:avLst/>
                <a:gdLst/>
                <a:ahLst/>
                <a:cxnLst/>
                <a:rect l="l" t="t" r="r" b="b"/>
                <a:pathLst>
                  <a:path w="34075" h="335" extrusionOk="0">
                    <a:moveTo>
                      <a:pt x="17022" y="0"/>
                    </a:moveTo>
                    <a:lnTo>
                      <a:pt x="8512" y="31"/>
                    </a:lnTo>
                    <a:cubicBezTo>
                      <a:pt x="5685" y="61"/>
                      <a:pt x="2828" y="92"/>
                      <a:pt x="1" y="152"/>
                    </a:cubicBezTo>
                    <a:cubicBezTo>
                      <a:pt x="2828" y="213"/>
                      <a:pt x="5685" y="244"/>
                      <a:pt x="8512" y="274"/>
                    </a:cubicBezTo>
                    <a:lnTo>
                      <a:pt x="17022" y="335"/>
                    </a:lnTo>
                    <a:lnTo>
                      <a:pt x="25564" y="274"/>
                    </a:lnTo>
                    <a:lnTo>
                      <a:pt x="29819" y="244"/>
                    </a:lnTo>
                    <a:lnTo>
                      <a:pt x="34074" y="152"/>
                    </a:lnTo>
                    <a:lnTo>
                      <a:pt x="29819" y="92"/>
                    </a:lnTo>
                    <a:lnTo>
                      <a:pt x="25564" y="31"/>
                    </a:lnTo>
                    <a:lnTo>
                      <a:pt x="1702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4" name="Google Shape;1564;p28"/>
              <p:cNvSpPr/>
              <p:nvPr/>
            </p:nvSpPr>
            <p:spPr>
              <a:xfrm>
                <a:off x="2633880" y="5004781"/>
                <a:ext cx="982439" cy="9688"/>
              </a:xfrm>
              <a:custGeom>
                <a:avLst/>
                <a:gdLst/>
                <a:ahLst/>
                <a:cxnLst/>
                <a:rect l="l" t="t" r="r" b="b"/>
                <a:pathLst>
                  <a:path w="34074" h="336" extrusionOk="0">
                    <a:moveTo>
                      <a:pt x="17022" y="1"/>
                    </a:moveTo>
                    <a:lnTo>
                      <a:pt x="8511" y="31"/>
                    </a:lnTo>
                    <a:cubicBezTo>
                      <a:pt x="5654" y="62"/>
                      <a:pt x="2827" y="92"/>
                      <a:pt x="0" y="153"/>
                    </a:cubicBezTo>
                    <a:cubicBezTo>
                      <a:pt x="2827" y="244"/>
                      <a:pt x="5684" y="274"/>
                      <a:pt x="8511" y="274"/>
                    </a:cubicBezTo>
                    <a:lnTo>
                      <a:pt x="17022" y="335"/>
                    </a:lnTo>
                    <a:lnTo>
                      <a:pt x="25533" y="274"/>
                    </a:lnTo>
                    <a:lnTo>
                      <a:pt x="29818" y="244"/>
                    </a:lnTo>
                    <a:lnTo>
                      <a:pt x="34074" y="153"/>
                    </a:lnTo>
                    <a:lnTo>
                      <a:pt x="29818" y="92"/>
                    </a:lnTo>
                    <a:lnTo>
                      <a:pt x="25533" y="31"/>
                    </a:lnTo>
                    <a:lnTo>
                      <a:pt x="1702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5" name="Google Shape;1565;p28"/>
              <p:cNvSpPr/>
              <p:nvPr/>
            </p:nvSpPr>
            <p:spPr>
              <a:xfrm>
                <a:off x="2693477" y="5046847"/>
                <a:ext cx="982439" cy="8794"/>
              </a:xfrm>
              <a:custGeom>
                <a:avLst/>
                <a:gdLst/>
                <a:ahLst/>
                <a:cxnLst/>
                <a:rect l="l" t="t" r="r" b="b"/>
                <a:pathLst>
                  <a:path w="34074" h="305" extrusionOk="0">
                    <a:moveTo>
                      <a:pt x="17052" y="1"/>
                    </a:moveTo>
                    <a:lnTo>
                      <a:pt x="8541" y="31"/>
                    </a:lnTo>
                    <a:cubicBezTo>
                      <a:pt x="5684" y="62"/>
                      <a:pt x="2857" y="92"/>
                      <a:pt x="0" y="153"/>
                    </a:cubicBezTo>
                    <a:cubicBezTo>
                      <a:pt x="2857" y="214"/>
                      <a:pt x="5684" y="244"/>
                      <a:pt x="8541" y="274"/>
                    </a:cubicBezTo>
                    <a:lnTo>
                      <a:pt x="17052" y="305"/>
                    </a:lnTo>
                    <a:lnTo>
                      <a:pt x="25563" y="274"/>
                    </a:lnTo>
                    <a:lnTo>
                      <a:pt x="29818" y="214"/>
                    </a:lnTo>
                    <a:lnTo>
                      <a:pt x="34074" y="153"/>
                    </a:lnTo>
                    <a:lnTo>
                      <a:pt x="29818" y="62"/>
                    </a:lnTo>
                    <a:lnTo>
                      <a:pt x="25563" y="31"/>
                    </a:lnTo>
                    <a:lnTo>
                      <a:pt x="1705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6" name="Google Shape;1566;p28"/>
              <p:cNvSpPr/>
              <p:nvPr/>
            </p:nvSpPr>
            <p:spPr>
              <a:xfrm>
                <a:off x="2597926" y="4847903"/>
                <a:ext cx="1129715" cy="295389"/>
              </a:xfrm>
              <a:custGeom>
                <a:avLst/>
                <a:gdLst/>
                <a:ahLst/>
                <a:cxnLst/>
                <a:rect l="l" t="t" r="r" b="b"/>
                <a:pathLst>
                  <a:path w="39182" h="10245" extrusionOk="0">
                    <a:moveTo>
                      <a:pt x="1490" y="1"/>
                    </a:moveTo>
                    <a:cubicBezTo>
                      <a:pt x="670" y="1"/>
                      <a:pt x="1" y="670"/>
                      <a:pt x="1" y="1490"/>
                    </a:cubicBezTo>
                    <a:lnTo>
                      <a:pt x="1" y="8755"/>
                    </a:lnTo>
                    <a:cubicBezTo>
                      <a:pt x="1" y="9576"/>
                      <a:pt x="670" y="10214"/>
                      <a:pt x="1490" y="10244"/>
                    </a:cubicBezTo>
                    <a:lnTo>
                      <a:pt x="39181" y="10244"/>
                    </a:lnTo>
                    <a:lnTo>
                      <a:pt x="39181" y="9454"/>
                    </a:lnTo>
                    <a:lnTo>
                      <a:pt x="1490" y="9454"/>
                    </a:lnTo>
                    <a:cubicBezTo>
                      <a:pt x="1095" y="9454"/>
                      <a:pt x="791" y="9150"/>
                      <a:pt x="791" y="8755"/>
                    </a:cubicBezTo>
                    <a:lnTo>
                      <a:pt x="791" y="1490"/>
                    </a:lnTo>
                    <a:cubicBezTo>
                      <a:pt x="791" y="1095"/>
                      <a:pt x="1095" y="761"/>
                      <a:pt x="1490" y="761"/>
                    </a:cubicBezTo>
                    <a:lnTo>
                      <a:pt x="39181" y="761"/>
                    </a:lnTo>
                    <a:lnTo>
                      <a:pt x="391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7" name="Google Shape;1567;p28"/>
              <p:cNvSpPr/>
              <p:nvPr/>
            </p:nvSpPr>
            <p:spPr>
              <a:xfrm>
                <a:off x="2155376" y="4879475"/>
                <a:ext cx="326903" cy="232246"/>
              </a:xfrm>
              <a:custGeom>
                <a:avLst/>
                <a:gdLst/>
                <a:ahLst/>
                <a:cxnLst/>
                <a:rect l="l" t="t" r="r" b="b"/>
                <a:pathLst>
                  <a:path w="11338" h="8055" extrusionOk="0">
                    <a:moveTo>
                      <a:pt x="0" y="0"/>
                    </a:moveTo>
                    <a:lnTo>
                      <a:pt x="0" y="8055"/>
                    </a:lnTo>
                    <a:lnTo>
                      <a:pt x="11338" y="8055"/>
                    </a:lnTo>
                    <a:lnTo>
                      <a:pt x="113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8" name="Google Shape;1568;p28"/>
              <p:cNvSpPr/>
              <p:nvPr/>
            </p:nvSpPr>
            <p:spPr>
              <a:xfrm>
                <a:off x="2155376" y="5111720"/>
                <a:ext cx="332179" cy="31572"/>
              </a:xfrm>
              <a:custGeom>
                <a:avLst/>
                <a:gdLst/>
                <a:ahLst/>
                <a:cxnLst/>
                <a:rect l="l" t="t" r="r" b="b"/>
                <a:pathLst>
                  <a:path w="11521" h="1095" extrusionOk="0">
                    <a:moveTo>
                      <a:pt x="0" y="0"/>
                    </a:moveTo>
                    <a:lnTo>
                      <a:pt x="152" y="1094"/>
                    </a:lnTo>
                    <a:lnTo>
                      <a:pt x="11520" y="1094"/>
                    </a:lnTo>
                    <a:lnTo>
                      <a:pt x="11338" y="0"/>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9" name="Google Shape;1569;p28"/>
              <p:cNvSpPr/>
              <p:nvPr/>
            </p:nvSpPr>
            <p:spPr>
              <a:xfrm>
                <a:off x="2155376" y="4847903"/>
                <a:ext cx="336562" cy="31600"/>
              </a:xfrm>
              <a:custGeom>
                <a:avLst/>
                <a:gdLst/>
                <a:ahLst/>
                <a:cxnLst/>
                <a:rect l="l" t="t" r="r" b="b"/>
                <a:pathLst>
                  <a:path w="11673" h="1096" extrusionOk="0">
                    <a:moveTo>
                      <a:pt x="335" y="1"/>
                    </a:moveTo>
                    <a:lnTo>
                      <a:pt x="0" y="1095"/>
                    </a:lnTo>
                    <a:lnTo>
                      <a:pt x="11338" y="1095"/>
                    </a:lnTo>
                    <a:lnTo>
                      <a:pt x="1167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70" name="Google Shape;1570;p28"/>
            <p:cNvGrpSpPr/>
            <p:nvPr/>
          </p:nvGrpSpPr>
          <p:grpSpPr>
            <a:xfrm>
              <a:off x="105500" y="3509671"/>
              <a:ext cx="991233" cy="1633621"/>
              <a:chOff x="105500" y="3509671"/>
              <a:chExt cx="991233" cy="1633621"/>
            </a:xfrm>
          </p:grpSpPr>
          <p:sp>
            <p:nvSpPr>
              <p:cNvPr id="1571" name="Google Shape;1571;p28"/>
              <p:cNvSpPr/>
              <p:nvPr/>
            </p:nvSpPr>
            <p:spPr>
              <a:xfrm>
                <a:off x="789955" y="4879475"/>
                <a:ext cx="58761" cy="232246"/>
              </a:xfrm>
              <a:custGeom>
                <a:avLst/>
                <a:gdLst/>
                <a:ahLst/>
                <a:cxnLst/>
                <a:rect l="l" t="t" r="r" b="b"/>
                <a:pathLst>
                  <a:path w="2038" h="8055" extrusionOk="0">
                    <a:moveTo>
                      <a:pt x="1" y="0"/>
                    </a:moveTo>
                    <a:lnTo>
                      <a:pt x="1" y="8055"/>
                    </a:lnTo>
                    <a:lnTo>
                      <a:pt x="2037" y="8055"/>
                    </a:lnTo>
                    <a:lnTo>
                      <a:pt x="2037" y="0"/>
                    </a:lnTo>
                    <a:close/>
                  </a:path>
                </a:pathLst>
              </a:custGeom>
              <a:solidFill>
                <a:srgbClr val="FCAB2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2" name="Google Shape;1572;p28"/>
              <p:cNvSpPr/>
              <p:nvPr/>
            </p:nvSpPr>
            <p:spPr>
              <a:xfrm>
                <a:off x="789955" y="5111720"/>
                <a:ext cx="63143" cy="31572"/>
              </a:xfrm>
              <a:custGeom>
                <a:avLst/>
                <a:gdLst/>
                <a:ahLst/>
                <a:cxnLst/>
                <a:rect l="l" t="t" r="r" b="b"/>
                <a:pathLst>
                  <a:path w="2190" h="1095" extrusionOk="0">
                    <a:moveTo>
                      <a:pt x="1" y="0"/>
                    </a:moveTo>
                    <a:lnTo>
                      <a:pt x="153" y="1094"/>
                    </a:lnTo>
                    <a:lnTo>
                      <a:pt x="2189" y="1094"/>
                    </a:lnTo>
                    <a:lnTo>
                      <a:pt x="2037" y="0"/>
                    </a:lnTo>
                    <a:close/>
                  </a:path>
                </a:pathLst>
              </a:custGeom>
              <a:solidFill>
                <a:srgbClr val="FC9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3" name="Google Shape;1573;p28"/>
              <p:cNvSpPr/>
              <p:nvPr/>
            </p:nvSpPr>
            <p:spPr>
              <a:xfrm>
                <a:off x="789955" y="4847903"/>
                <a:ext cx="68391" cy="31600"/>
              </a:xfrm>
              <a:custGeom>
                <a:avLst/>
                <a:gdLst/>
                <a:ahLst/>
                <a:cxnLst/>
                <a:rect l="l" t="t" r="r" b="b"/>
                <a:pathLst>
                  <a:path w="2372" h="1096" extrusionOk="0">
                    <a:moveTo>
                      <a:pt x="335" y="1"/>
                    </a:moveTo>
                    <a:lnTo>
                      <a:pt x="1" y="1095"/>
                    </a:lnTo>
                    <a:lnTo>
                      <a:pt x="2068" y="1095"/>
                    </a:lnTo>
                    <a:lnTo>
                      <a:pt x="2372" y="1"/>
                    </a:lnTo>
                    <a:close/>
                  </a:path>
                </a:pathLst>
              </a:custGeom>
              <a:solidFill>
                <a:srgbClr val="FFD2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4" name="Google Shape;1574;p28"/>
              <p:cNvSpPr/>
              <p:nvPr/>
            </p:nvSpPr>
            <p:spPr>
              <a:xfrm>
                <a:off x="210681" y="3654295"/>
                <a:ext cx="780871" cy="1345267"/>
              </a:xfrm>
              <a:custGeom>
                <a:avLst/>
                <a:gdLst/>
                <a:ahLst/>
                <a:cxnLst/>
                <a:rect l="l" t="t" r="r" b="b"/>
                <a:pathLst>
                  <a:path w="27083" h="46658" extrusionOk="0">
                    <a:moveTo>
                      <a:pt x="0" y="0"/>
                    </a:moveTo>
                    <a:lnTo>
                      <a:pt x="0" y="3101"/>
                    </a:lnTo>
                    <a:cubicBezTo>
                      <a:pt x="0" y="12037"/>
                      <a:pt x="5714" y="19575"/>
                      <a:pt x="10061" y="22675"/>
                    </a:cubicBezTo>
                    <a:cubicBezTo>
                      <a:pt x="10456" y="23010"/>
                      <a:pt x="10456" y="23618"/>
                      <a:pt x="10061" y="23952"/>
                    </a:cubicBezTo>
                    <a:cubicBezTo>
                      <a:pt x="5714" y="27052"/>
                      <a:pt x="0" y="34590"/>
                      <a:pt x="0" y="43527"/>
                    </a:cubicBezTo>
                    <a:lnTo>
                      <a:pt x="0" y="46657"/>
                    </a:lnTo>
                    <a:lnTo>
                      <a:pt x="27083" y="46657"/>
                    </a:lnTo>
                    <a:lnTo>
                      <a:pt x="27083" y="43527"/>
                    </a:lnTo>
                    <a:cubicBezTo>
                      <a:pt x="27083" y="34590"/>
                      <a:pt x="21368" y="27052"/>
                      <a:pt x="17022" y="23952"/>
                    </a:cubicBezTo>
                    <a:cubicBezTo>
                      <a:pt x="16627" y="23618"/>
                      <a:pt x="16627" y="23010"/>
                      <a:pt x="17022" y="22675"/>
                    </a:cubicBezTo>
                    <a:cubicBezTo>
                      <a:pt x="21368" y="19575"/>
                      <a:pt x="27083" y="12037"/>
                      <a:pt x="27083" y="3101"/>
                    </a:cubicBezTo>
                    <a:lnTo>
                      <a:pt x="27083" y="0"/>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5" name="Google Shape;1575;p28"/>
              <p:cNvSpPr/>
              <p:nvPr/>
            </p:nvSpPr>
            <p:spPr>
              <a:xfrm>
                <a:off x="265895" y="3945244"/>
                <a:ext cx="670442" cy="1054318"/>
              </a:xfrm>
              <a:custGeom>
                <a:avLst/>
                <a:gdLst/>
                <a:ahLst/>
                <a:cxnLst/>
                <a:rect l="l" t="t" r="r" b="b"/>
                <a:pathLst>
                  <a:path w="23253" h="36567" extrusionOk="0">
                    <a:moveTo>
                      <a:pt x="21946" y="1"/>
                    </a:moveTo>
                    <a:lnTo>
                      <a:pt x="21946" y="1"/>
                    </a:lnTo>
                    <a:cubicBezTo>
                      <a:pt x="21490" y="92"/>
                      <a:pt x="21034" y="213"/>
                      <a:pt x="20578" y="396"/>
                    </a:cubicBezTo>
                    <a:cubicBezTo>
                      <a:pt x="18511" y="1247"/>
                      <a:pt x="17052" y="3466"/>
                      <a:pt x="14955" y="4256"/>
                    </a:cubicBezTo>
                    <a:cubicBezTo>
                      <a:pt x="14286" y="4499"/>
                      <a:pt x="13587" y="4651"/>
                      <a:pt x="12857" y="4681"/>
                    </a:cubicBezTo>
                    <a:cubicBezTo>
                      <a:pt x="12265" y="4736"/>
                      <a:pt x="11679" y="4760"/>
                      <a:pt x="11098" y="4760"/>
                    </a:cubicBezTo>
                    <a:cubicBezTo>
                      <a:pt x="8761" y="4760"/>
                      <a:pt x="6502" y="4366"/>
                      <a:pt x="4164" y="3952"/>
                    </a:cubicBezTo>
                    <a:cubicBezTo>
                      <a:pt x="3942" y="3907"/>
                      <a:pt x="3703" y="3879"/>
                      <a:pt x="3460" y="3879"/>
                    </a:cubicBezTo>
                    <a:cubicBezTo>
                      <a:pt x="3371" y="3879"/>
                      <a:pt x="3281" y="3883"/>
                      <a:pt x="3192" y="3891"/>
                    </a:cubicBezTo>
                    <a:cubicBezTo>
                      <a:pt x="4620" y="6384"/>
                      <a:pt x="6505" y="8572"/>
                      <a:pt x="8754" y="10396"/>
                    </a:cubicBezTo>
                    <a:cubicBezTo>
                      <a:pt x="9210" y="10821"/>
                      <a:pt x="9635" y="11308"/>
                      <a:pt x="10000" y="11855"/>
                    </a:cubicBezTo>
                    <a:cubicBezTo>
                      <a:pt x="10213" y="12341"/>
                      <a:pt x="10091" y="13192"/>
                      <a:pt x="10487" y="13223"/>
                    </a:cubicBezTo>
                    <a:cubicBezTo>
                      <a:pt x="10882" y="13223"/>
                      <a:pt x="10942" y="13739"/>
                      <a:pt x="10942" y="14651"/>
                    </a:cubicBezTo>
                    <a:cubicBezTo>
                      <a:pt x="10942" y="15320"/>
                      <a:pt x="10882" y="17326"/>
                      <a:pt x="10882" y="18511"/>
                    </a:cubicBezTo>
                    <a:cubicBezTo>
                      <a:pt x="10758" y="18960"/>
                      <a:pt x="11193" y="19188"/>
                      <a:pt x="11622" y="19188"/>
                    </a:cubicBezTo>
                    <a:cubicBezTo>
                      <a:pt x="12036" y="19188"/>
                      <a:pt x="12445" y="18975"/>
                      <a:pt x="12341" y="18542"/>
                    </a:cubicBezTo>
                    <a:lnTo>
                      <a:pt x="12341" y="14773"/>
                    </a:lnTo>
                    <a:cubicBezTo>
                      <a:pt x="12310" y="13527"/>
                      <a:pt x="12645" y="13344"/>
                      <a:pt x="12979" y="13192"/>
                    </a:cubicBezTo>
                    <a:cubicBezTo>
                      <a:pt x="13344" y="13071"/>
                      <a:pt x="13313" y="12189"/>
                      <a:pt x="13374" y="11764"/>
                    </a:cubicBezTo>
                    <a:cubicBezTo>
                      <a:pt x="13435" y="11308"/>
                      <a:pt x="14408" y="10487"/>
                      <a:pt x="14408" y="10487"/>
                    </a:cubicBezTo>
                    <a:cubicBezTo>
                      <a:pt x="16930" y="8572"/>
                      <a:pt x="20183" y="4773"/>
                      <a:pt x="21946" y="1"/>
                    </a:cubicBezTo>
                    <a:close/>
                    <a:moveTo>
                      <a:pt x="11847" y="22221"/>
                    </a:moveTo>
                    <a:cubicBezTo>
                      <a:pt x="11703" y="22221"/>
                      <a:pt x="11560" y="22279"/>
                      <a:pt x="11459" y="22402"/>
                    </a:cubicBezTo>
                    <a:cubicBezTo>
                      <a:pt x="11155" y="22767"/>
                      <a:pt x="11398" y="23284"/>
                      <a:pt x="11854" y="23314"/>
                    </a:cubicBezTo>
                    <a:cubicBezTo>
                      <a:pt x="12189" y="23284"/>
                      <a:pt x="12432" y="23010"/>
                      <a:pt x="12401" y="22676"/>
                    </a:cubicBezTo>
                    <a:cubicBezTo>
                      <a:pt x="12344" y="22388"/>
                      <a:pt x="12093" y="22221"/>
                      <a:pt x="11847" y="22221"/>
                    </a:cubicBezTo>
                    <a:close/>
                    <a:moveTo>
                      <a:pt x="9834" y="22667"/>
                    </a:moveTo>
                    <a:cubicBezTo>
                      <a:pt x="9323" y="22667"/>
                      <a:pt x="9050" y="23280"/>
                      <a:pt x="9392" y="23679"/>
                    </a:cubicBezTo>
                    <a:cubicBezTo>
                      <a:pt x="9516" y="23823"/>
                      <a:pt x="9678" y="23887"/>
                      <a:pt x="9839" y="23887"/>
                    </a:cubicBezTo>
                    <a:cubicBezTo>
                      <a:pt x="10151" y="23887"/>
                      <a:pt x="10456" y="23645"/>
                      <a:pt x="10456" y="23284"/>
                    </a:cubicBezTo>
                    <a:cubicBezTo>
                      <a:pt x="10487" y="22980"/>
                      <a:pt x="10243" y="22706"/>
                      <a:pt x="9970" y="22676"/>
                    </a:cubicBezTo>
                    <a:lnTo>
                      <a:pt x="9939" y="22676"/>
                    </a:lnTo>
                    <a:cubicBezTo>
                      <a:pt x="9903" y="22670"/>
                      <a:pt x="9868" y="22667"/>
                      <a:pt x="9834" y="22667"/>
                    </a:cubicBezTo>
                    <a:close/>
                    <a:moveTo>
                      <a:pt x="11821" y="24699"/>
                    </a:moveTo>
                    <a:cubicBezTo>
                      <a:pt x="11140" y="24699"/>
                      <a:pt x="10487" y="25222"/>
                      <a:pt x="10487" y="26019"/>
                    </a:cubicBezTo>
                    <a:cubicBezTo>
                      <a:pt x="10426" y="26718"/>
                      <a:pt x="10942" y="27296"/>
                      <a:pt x="11642" y="27357"/>
                    </a:cubicBezTo>
                    <a:lnTo>
                      <a:pt x="11642" y="27326"/>
                    </a:lnTo>
                    <a:cubicBezTo>
                      <a:pt x="11713" y="27337"/>
                      <a:pt x="11783" y="27342"/>
                      <a:pt x="11851" y="27342"/>
                    </a:cubicBezTo>
                    <a:cubicBezTo>
                      <a:pt x="12942" y="27342"/>
                      <a:pt x="13571" y="26026"/>
                      <a:pt x="12827" y="25168"/>
                    </a:cubicBezTo>
                    <a:cubicBezTo>
                      <a:pt x="12544" y="24844"/>
                      <a:pt x="12179" y="24699"/>
                      <a:pt x="11821" y="24699"/>
                    </a:cubicBezTo>
                    <a:close/>
                    <a:moveTo>
                      <a:pt x="3473" y="24060"/>
                    </a:moveTo>
                    <a:cubicBezTo>
                      <a:pt x="3016" y="24060"/>
                      <a:pt x="2572" y="24340"/>
                      <a:pt x="2401" y="24834"/>
                    </a:cubicBezTo>
                    <a:cubicBezTo>
                      <a:pt x="851" y="28177"/>
                      <a:pt x="30" y="31825"/>
                      <a:pt x="0" y="35533"/>
                    </a:cubicBezTo>
                    <a:lnTo>
                      <a:pt x="0" y="36566"/>
                    </a:lnTo>
                    <a:lnTo>
                      <a:pt x="23253" y="36566"/>
                    </a:lnTo>
                    <a:lnTo>
                      <a:pt x="23253" y="35533"/>
                    </a:lnTo>
                    <a:cubicBezTo>
                      <a:pt x="23253" y="33831"/>
                      <a:pt x="23070" y="32129"/>
                      <a:pt x="22736" y="30457"/>
                    </a:cubicBezTo>
                    <a:cubicBezTo>
                      <a:pt x="22634" y="29845"/>
                      <a:pt x="22104" y="29404"/>
                      <a:pt x="21522" y="29404"/>
                    </a:cubicBezTo>
                    <a:cubicBezTo>
                      <a:pt x="21411" y="29404"/>
                      <a:pt x="21298" y="29420"/>
                      <a:pt x="21186" y="29454"/>
                    </a:cubicBezTo>
                    <a:cubicBezTo>
                      <a:pt x="21034" y="29515"/>
                      <a:pt x="20912" y="29545"/>
                      <a:pt x="20791" y="29606"/>
                    </a:cubicBezTo>
                    <a:cubicBezTo>
                      <a:pt x="19919" y="29835"/>
                      <a:pt x="19047" y="29943"/>
                      <a:pt x="18161" y="29943"/>
                    </a:cubicBezTo>
                    <a:cubicBezTo>
                      <a:pt x="17874" y="29943"/>
                      <a:pt x="17586" y="29932"/>
                      <a:pt x="17295" y="29910"/>
                    </a:cubicBezTo>
                    <a:cubicBezTo>
                      <a:pt x="15654" y="29849"/>
                      <a:pt x="14012" y="29606"/>
                      <a:pt x="12401" y="29180"/>
                    </a:cubicBezTo>
                    <a:cubicBezTo>
                      <a:pt x="11307" y="28846"/>
                      <a:pt x="10274" y="28420"/>
                      <a:pt x="9271" y="27904"/>
                    </a:cubicBezTo>
                    <a:cubicBezTo>
                      <a:pt x="7447" y="26931"/>
                      <a:pt x="5775" y="25746"/>
                      <a:pt x="4255" y="24378"/>
                    </a:cubicBezTo>
                    <a:cubicBezTo>
                      <a:pt x="4027" y="24161"/>
                      <a:pt x="3748" y="24060"/>
                      <a:pt x="3473" y="2406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6" name="Google Shape;1576;p28"/>
              <p:cNvSpPr/>
              <p:nvPr/>
            </p:nvSpPr>
            <p:spPr>
              <a:xfrm>
                <a:off x="752271" y="3948761"/>
                <a:ext cx="134129" cy="99933"/>
              </a:xfrm>
              <a:custGeom>
                <a:avLst/>
                <a:gdLst/>
                <a:ahLst/>
                <a:cxnLst/>
                <a:rect l="l" t="t" r="r" b="b"/>
                <a:pathLst>
                  <a:path w="4652" h="3466" extrusionOk="0">
                    <a:moveTo>
                      <a:pt x="4651" y="0"/>
                    </a:moveTo>
                    <a:lnTo>
                      <a:pt x="4651" y="0"/>
                    </a:lnTo>
                    <a:cubicBezTo>
                      <a:pt x="4317" y="61"/>
                      <a:pt x="4013" y="152"/>
                      <a:pt x="3709" y="274"/>
                    </a:cubicBezTo>
                    <a:cubicBezTo>
                      <a:pt x="2341" y="882"/>
                      <a:pt x="1216" y="2067"/>
                      <a:pt x="1" y="3009"/>
                    </a:cubicBezTo>
                    <a:cubicBezTo>
                      <a:pt x="426" y="3313"/>
                      <a:pt x="943" y="3465"/>
                      <a:pt x="1460" y="3465"/>
                    </a:cubicBezTo>
                    <a:cubicBezTo>
                      <a:pt x="2645" y="3435"/>
                      <a:pt x="3679" y="2675"/>
                      <a:pt x="4074" y="1581"/>
                    </a:cubicBezTo>
                    <a:cubicBezTo>
                      <a:pt x="4286" y="1064"/>
                      <a:pt x="4469" y="517"/>
                      <a:pt x="465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7" name="Google Shape;1577;p28"/>
              <p:cNvSpPr/>
              <p:nvPr/>
            </p:nvSpPr>
            <p:spPr>
              <a:xfrm>
                <a:off x="247471" y="3654295"/>
                <a:ext cx="321655" cy="1345267"/>
              </a:xfrm>
              <a:custGeom>
                <a:avLst/>
                <a:gdLst/>
                <a:ahLst/>
                <a:cxnLst/>
                <a:rect l="l" t="t" r="r" b="b"/>
                <a:pathLst>
                  <a:path w="11156" h="46658" extrusionOk="0">
                    <a:moveTo>
                      <a:pt x="1" y="0"/>
                    </a:moveTo>
                    <a:lnTo>
                      <a:pt x="1" y="3131"/>
                    </a:lnTo>
                    <a:cubicBezTo>
                      <a:pt x="1" y="12037"/>
                      <a:pt x="5168" y="19605"/>
                      <a:pt x="9119" y="22706"/>
                    </a:cubicBezTo>
                    <a:cubicBezTo>
                      <a:pt x="9515" y="23040"/>
                      <a:pt x="9515" y="23648"/>
                      <a:pt x="9119" y="23982"/>
                    </a:cubicBezTo>
                    <a:cubicBezTo>
                      <a:pt x="5168" y="27083"/>
                      <a:pt x="1" y="34621"/>
                      <a:pt x="1" y="43557"/>
                    </a:cubicBezTo>
                    <a:lnTo>
                      <a:pt x="1" y="46657"/>
                    </a:lnTo>
                    <a:lnTo>
                      <a:pt x="3587" y="46657"/>
                    </a:lnTo>
                    <a:lnTo>
                      <a:pt x="3587" y="43557"/>
                    </a:lnTo>
                    <a:cubicBezTo>
                      <a:pt x="3587" y="36992"/>
                      <a:pt x="5411" y="31156"/>
                      <a:pt x="7569" y="27295"/>
                    </a:cubicBezTo>
                    <a:cubicBezTo>
                      <a:pt x="7622" y="27163"/>
                      <a:pt x="7790" y="27077"/>
                      <a:pt x="7953" y="27077"/>
                    </a:cubicBezTo>
                    <a:cubicBezTo>
                      <a:pt x="7978" y="27077"/>
                      <a:pt x="8002" y="27079"/>
                      <a:pt x="8025" y="27083"/>
                    </a:cubicBezTo>
                    <a:cubicBezTo>
                      <a:pt x="8360" y="27143"/>
                      <a:pt x="8512" y="27539"/>
                      <a:pt x="8360" y="27843"/>
                    </a:cubicBezTo>
                    <a:cubicBezTo>
                      <a:pt x="6171" y="32797"/>
                      <a:pt x="5077" y="38147"/>
                      <a:pt x="5107" y="43557"/>
                    </a:cubicBezTo>
                    <a:lnTo>
                      <a:pt x="5107" y="46657"/>
                    </a:lnTo>
                    <a:lnTo>
                      <a:pt x="7265" y="46657"/>
                    </a:lnTo>
                    <a:lnTo>
                      <a:pt x="7265" y="43557"/>
                    </a:lnTo>
                    <a:cubicBezTo>
                      <a:pt x="7265" y="34621"/>
                      <a:pt x="9393" y="27083"/>
                      <a:pt x="11004" y="23982"/>
                    </a:cubicBezTo>
                    <a:cubicBezTo>
                      <a:pt x="11156" y="23557"/>
                      <a:pt x="11156" y="23101"/>
                      <a:pt x="10974" y="22675"/>
                    </a:cubicBezTo>
                    <a:cubicBezTo>
                      <a:pt x="9363" y="19575"/>
                      <a:pt x="7265" y="12037"/>
                      <a:pt x="7265" y="3101"/>
                    </a:cubicBezTo>
                    <a:lnTo>
                      <a:pt x="7265" y="0"/>
                    </a:lnTo>
                    <a:lnTo>
                      <a:pt x="5107" y="0"/>
                    </a:lnTo>
                    <a:lnTo>
                      <a:pt x="5107" y="3101"/>
                    </a:lnTo>
                    <a:cubicBezTo>
                      <a:pt x="5107" y="7477"/>
                      <a:pt x="5806" y="11824"/>
                      <a:pt x="7204" y="15988"/>
                    </a:cubicBezTo>
                    <a:cubicBezTo>
                      <a:pt x="7351" y="16341"/>
                      <a:pt x="7101" y="16750"/>
                      <a:pt x="6700" y="16750"/>
                    </a:cubicBezTo>
                    <a:cubicBezTo>
                      <a:pt x="6686" y="16750"/>
                      <a:pt x="6672" y="16749"/>
                      <a:pt x="6657" y="16748"/>
                    </a:cubicBezTo>
                    <a:cubicBezTo>
                      <a:pt x="6475" y="16718"/>
                      <a:pt x="6353" y="16596"/>
                      <a:pt x="6293" y="16444"/>
                    </a:cubicBezTo>
                    <a:cubicBezTo>
                      <a:pt x="4499" y="12219"/>
                      <a:pt x="3557" y="7690"/>
                      <a:pt x="3557" y="3131"/>
                    </a:cubicBezTo>
                    <a:lnTo>
                      <a:pt x="3557" y="0"/>
                    </a:lnTo>
                    <a:close/>
                  </a:path>
                </a:pathLst>
              </a:custGeom>
              <a:solidFill>
                <a:srgbClr val="434343">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8" name="Google Shape;1578;p28"/>
              <p:cNvSpPr/>
              <p:nvPr/>
            </p:nvSpPr>
            <p:spPr>
              <a:xfrm>
                <a:off x="357900" y="4057950"/>
                <a:ext cx="210362" cy="268546"/>
              </a:xfrm>
              <a:custGeom>
                <a:avLst/>
                <a:gdLst/>
                <a:ahLst/>
                <a:cxnLst/>
                <a:rect l="l" t="t" r="r" b="b"/>
                <a:pathLst>
                  <a:path w="7296" h="9314" extrusionOk="0">
                    <a:moveTo>
                      <a:pt x="264" y="1"/>
                    </a:moveTo>
                    <a:cubicBezTo>
                      <a:pt x="178" y="1"/>
                      <a:pt x="90" y="4"/>
                      <a:pt x="1" y="13"/>
                    </a:cubicBezTo>
                    <a:cubicBezTo>
                      <a:pt x="1429" y="2475"/>
                      <a:pt x="3314" y="4663"/>
                      <a:pt x="5563" y="6487"/>
                    </a:cubicBezTo>
                    <a:cubicBezTo>
                      <a:pt x="6019" y="6912"/>
                      <a:pt x="6444" y="7399"/>
                      <a:pt x="6809" y="7946"/>
                    </a:cubicBezTo>
                    <a:cubicBezTo>
                      <a:pt x="7022" y="8432"/>
                      <a:pt x="6900" y="9283"/>
                      <a:pt x="7296" y="9314"/>
                    </a:cubicBezTo>
                    <a:cubicBezTo>
                      <a:pt x="7296" y="9070"/>
                      <a:pt x="7235" y="8858"/>
                      <a:pt x="7144" y="8645"/>
                    </a:cubicBezTo>
                    <a:cubicBezTo>
                      <a:pt x="6323" y="7034"/>
                      <a:pt x="5350" y="4238"/>
                      <a:pt x="4621" y="651"/>
                    </a:cubicBezTo>
                    <a:cubicBezTo>
                      <a:pt x="4043" y="560"/>
                      <a:pt x="3466" y="468"/>
                      <a:pt x="2888" y="377"/>
                    </a:cubicBezTo>
                    <a:lnTo>
                      <a:pt x="2888" y="377"/>
                    </a:lnTo>
                    <a:cubicBezTo>
                      <a:pt x="3040" y="924"/>
                      <a:pt x="3192" y="1472"/>
                      <a:pt x="3374" y="1958"/>
                    </a:cubicBezTo>
                    <a:cubicBezTo>
                      <a:pt x="3550" y="2339"/>
                      <a:pt x="3274" y="2719"/>
                      <a:pt x="2901" y="2719"/>
                    </a:cubicBezTo>
                    <a:cubicBezTo>
                      <a:pt x="2886" y="2719"/>
                      <a:pt x="2872" y="2719"/>
                      <a:pt x="2858" y="2718"/>
                    </a:cubicBezTo>
                    <a:cubicBezTo>
                      <a:pt x="2675" y="2687"/>
                      <a:pt x="2523" y="2596"/>
                      <a:pt x="2463" y="2414"/>
                    </a:cubicBezTo>
                    <a:cubicBezTo>
                      <a:pt x="2159" y="1715"/>
                      <a:pt x="1885" y="955"/>
                      <a:pt x="1612" y="195"/>
                    </a:cubicBezTo>
                    <a:lnTo>
                      <a:pt x="973" y="73"/>
                    </a:lnTo>
                    <a:cubicBezTo>
                      <a:pt x="728" y="29"/>
                      <a:pt x="500" y="1"/>
                      <a:pt x="264" y="1"/>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9" name="Google Shape;1579;p28"/>
              <p:cNvSpPr/>
              <p:nvPr/>
            </p:nvSpPr>
            <p:spPr>
              <a:xfrm>
                <a:off x="265895" y="4639444"/>
                <a:ext cx="119194" cy="360118"/>
              </a:xfrm>
              <a:custGeom>
                <a:avLst/>
                <a:gdLst/>
                <a:ahLst/>
                <a:cxnLst/>
                <a:rect l="l" t="t" r="r" b="b"/>
                <a:pathLst>
                  <a:path w="4134" h="12490" extrusionOk="0">
                    <a:moveTo>
                      <a:pt x="3469" y="0"/>
                    </a:moveTo>
                    <a:cubicBezTo>
                      <a:pt x="3009" y="0"/>
                      <a:pt x="2563" y="270"/>
                      <a:pt x="2401" y="757"/>
                    </a:cubicBezTo>
                    <a:cubicBezTo>
                      <a:pt x="851" y="4100"/>
                      <a:pt x="30" y="7748"/>
                      <a:pt x="0" y="11456"/>
                    </a:cubicBezTo>
                    <a:lnTo>
                      <a:pt x="0" y="12489"/>
                    </a:lnTo>
                    <a:lnTo>
                      <a:pt x="2948" y="12489"/>
                    </a:lnTo>
                    <a:lnTo>
                      <a:pt x="2948" y="9389"/>
                    </a:lnTo>
                    <a:cubicBezTo>
                      <a:pt x="2948" y="6289"/>
                      <a:pt x="3344" y="3219"/>
                      <a:pt x="4134" y="210"/>
                    </a:cubicBezTo>
                    <a:cubicBezTo>
                      <a:pt x="3931" y="68"/>
                      <a:pt x="3698" y="0"/>
                      <a:pt x="3469" y="0"/>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28"/>
              <p:cNvSpPr/>
              <p:nvPr/>
            </p:nvSpPr>
            <p:spPr>
              <a:xfrm>
                <a:off x="394719" y="4674389"/>
                <a:ext cx="74503" cy="325173"/>
              </a:xfrm>
              <a:custGeom>
                <a:avLst/>
                <a:gdLst/>
                <a:ahLst/>
                <a:cxnLst/>
                <a:rect l="l" t="t" r="r" b="b"/>
                <a:pathLst>
                  <a:path w="2584" h="11278" extrusionOk="0">
                    <a:moveTo>
                      <a:pt x="821" y="1"/>
                    </a:moveTo>
                    <a:cubicBezTo>
                      <a:pt x="274" y="2675"/>
                      <a:pt x="0" y="5411"/>
                      <a:pt x="0" y="8147"/>
                    </a:cubicBezTo>
                    <a:lnTo>
                      <a:pt x="0" y="11277"/>
                    </a:lnTo>
                    <a:lnTo>
                      <a:pt x="2158" y="11277"/>
                    </a:lnTo>
                    <a:lnTo>
                      <a:pt x="2158" y="8147"/>
                    </a:lnTo>
                    <a:cubicBezTo>
                      <a:pt x="2158" y="5867"/>
                      <a:pt x="2310" y="3557"/>
                      <a:pt x="2584" y="1277"/>
                    </a:cubicBezTo>
                    <a:cubicBezTo>
                      <a:pt x="1976" y="882"/>
                      <a:pt x="1398" y="457"/>
                      <a:pt x="821" y="1"/>
                    </a:cubicBezTo>
                    <a:close/>
                  </a:path>
                </a:pathLst>
              </a:custGeom>
              <a:solidFill>
                <a:srgbClr val="191919">
                  <a:alpha val="2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1" name="Google Shape;1581;p28"/>
              <p:cNvSpPr/>
              <p:nvPr/>
            </p:nvSpPr>
            <p:spPr>
              <a:xfrm>
                <a:off x="105500" y="3509671"/>
                <a:ext cx="991233" cy="147276"/>
              </a:xfrm>
              <a:custGeom>
                <a:avLst/>
                <a:gdLst/>
                <a:ahLst/>
                <a:cxnLst/>
                <a:rect l="l" t="t" r="r" b="b"/>
                <a:pathLst>
                  <a:path w="34379" h="5108" extrusionOk="0">
                    <a:moveTo>
                      <a:pt x="1" y="1"/>
                    </a:moveTo>
                    <a:lnTo>
                      <a:pt x="1" y="3010"/>
                    </a:lnTo>
                    <a:cubicBezTo>
                      <a:pt x="1" y="4165"/>
                      <a:pt x="1095" y="5107"/>
                      <a:pt x="2371" y="5107"/>
                    </a:cubicBezTo>
                    <a:lnTo>
                      <a:pt x="32007" y="5107"/>
                    </a:lnTo>
                    <a:cubicBezTo>
                      <a:pt x="33314" y="5107"/>
                      <a:pt x="34378" y="4165"/>
                      <a:pt x="34378" y="3010"/>
                    </a:cubicBezTo>
                    <a:lnTo>
                      <a:pt x="34378"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2" name="Google Shape;1582;p28"/>
              <p:cNvSpPr/>
              <p:nvPr/>
            </p:nvSpPr>
            <p:spPr>
              <a:xfrm>
                <a:off x="398208" y="3563156"/>
                <a:ext cx="79780" cy="93792"/>
              </a:xfrm>
              <a:custGeom>
                <a:avLst/>
                <a:gdLst/>
                <a:ahLst/>
                <a:cxnLst/>
                <a:rect l="l" t="t" r="r" b="b"/>
                <a:pathLst>
                  <a:path w="2767" h="3253" extrusionOk="0">
                    <a:moveTo>
                      <a:pt x="1" y="0"/>
                    </a:moveTo>
                    <a:lnTo>
                      <a:pt x="1" y="3252"/>
                    </a:lnTo>
                    <a:lnTo>
                      <a:pt x="2767" y="3252"/>
                    </a:lnTo>
                    <a:lnTo>
                      <a:pt x="2767" y="0"/>
                    </a:lnTo>
                    <a:close/>
                  </a:path>
                </a:pathLst>
              </a:custGeom>
              <a:solidFill>
                <a:srgbClr val="6D7897">
                  <a:alpha val="4078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28"/>
              <p:cNvSpPr/>
              <p:nvPr/>
            </p:nvSpPr>
            <p:spPr>
              <a:xfrm>
                <a:off x="858317" y="3509671"/>
                <a:ext cx="166537" cy="147276"/>
              </a:xfrm>
              <a:custGeom>
                <a:avLst/>
                <a:gdLst/>
                <a:ahLst/>
                <a:cxnLst/>
                <a:rect l="l" t="t" r="r" b="b"/>
                <a:pathLst>
                  <a:path w="5776" h="5108" extrusionOk="0">
                    <a:moveTo>
                      <a:pt x="1" y="1"/>
                    </a:moveTo>
                    <a:lnTo>
                      <a:pt x="1" y="5107"/>
                    </a:lnTo>
                    <a:lnTo>
                      <a:pt x="5776" y="5107"/>
                    </a:lnTo>
                    <a:lnTo>
                      <a:pt x="57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4" name="Google Shape;1584;p28"/>
              <p:cNvSpPr/>
              <p:nvPr/>
            </p:nvSpPr>
            <p:spPr>
              <a:xfrm>
                <a:off x="105500" y="3509671"/>
                <a:ext cx="256811" cy="147276"/>
              </a:xfrm>
              <a:custGeom>
                <a:avLst/>
                <a:gdLst/>
                <a:ahLst/>
                <a:cxnLst/>
                <a:rect l="l" t="t" r="r" b="b"/>
                <a:pathLst>
                  <a:path w="8907" h="5108" extrusionOk="0">
                    <a:moveTo>
                      <a:pt x="1" y="1"/>
                    </a:moveTo>
                    <a:lnTo>
                      <a:pt x="1" y="3010"/>
                    </a:lnTo>
                    <a:cubicBezTo>
                      <a:pt x="1" y="4165"/>
                      <a:pt x="1095" y="5107"/>
                      <a:pt x="2371" y="5107"/>
                    </a:cubicBezTo>
                    <a:lnTo>
                      <a:pt x="8907" y="5107"/>
                    </a:lnTo>
                    <a:lnTo>
                      <a:pt x="8907" y="1"/>
                    </a:lnTo>
                    <a:close/>
                  </a:path>
                </a:pathLst>
              </a:custGeom>
              <a:solidFill>
                <a:srgbClr val="6D7897">
                  <a:alpha val="4078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5" name="Google Shape;1585;p28"/>
              <p:cNvSpPr/>
              <p:nvPr/>
            </p:nvSpPr>
            <p:spPr>
              <a:xfrm>
                <a:off x="105500" y="3509671"/>
                <a:ext cx="991233" cy="53513"/>
              </a:xfrm>
              <a:custGeom>
                <a:avLst/>
                <a:gdLst/>
                <a:ahLst/>
                <a:cxnLst/>
                <a:rect l="l" t="t" r="r" b="b"/>
                <a:pathLst>
                  <a:path w="34379" h="1856" extrusionOk="0">
                    <a:moveTo>
                      <a:pt x="1" y="1"/>
                    </a:moveTo>
                    <a:lnTo>
                      <a:pt x="1" y="1855"/>
                    </a:lnTo>
                    <a:lnTo>
                      <a:pt x="34378" y="1855"/>
                    </a:lnTo>
                    <a:lnTo>
                      <a:pt x="34378"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6" name="Google Shape;1586;p28"/>
              <p:cNvSpPr/>
              <p:nvPr/>
            </p:nvSpPr>
            <p:spPr>
              <a:xfrm>
                <a:off x="773319" y="3509671"/>
                <a:ext cx="251535" cy="53513"/>
              </a:xfrm>
              <a:custGeom>
                <a:avLst/>
                <a:gdLst/>
                <a:ahLst/>
                <a:cxnLst/>
                <a:rect l="l" t="t" r="r" b="b"/>
                <a:pathLst>
                  <a:path w="8724" h="1856" extrusionOk="0">
                    <a:moveTo>
                      <a:pt x="0" y="1"/>
                    </a:moveTo>
                    <a:lnTo>
                      <a:pt x="0" y="1855"/>
                    </a:lnTo>
                    <a:lnTo>
                      <a:pt x="8724" y="1855"/>
                    </a:lnTo>
                    <a:lnTo>
                      <a:pt x="872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7" name="Google Shape;1587;p28"/>
              <p:cNvSpPr/>
              <p:nvPr/>
            </p:nvSpPr>
            <p:spPr>
              <a:xfrm>
                <a:off x="650607" y="3509671"/>
                <a:ext cx="66632" cy="53513"/>
              </a:xfrm>
              <a:custGeom>
                <a:avLst/>
                <a:gdLst/>
                <a:ahLst/>
                <a:cxnLst/>
                <a:rect l="l" t="t" r="r" b="b"/>
                <a:pathLst>
                  <a:path w="2311" h="1856" extrusionOk="0">
                    <a:moveTo>
                      <a:pt x="1" y="1"/>
                    </a:moveTo>
                    <a:lnTo>
                      <a:pt x="1" y="1855"/>
                    </a:lnTo>
                    <a:lnTo>
                      <a:pt x="2311" y="1855"/>
                    </a:lnTo>
                    <a:lnTo>
                      <a:pt x="231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8" name="Google Shape;1588;p28"/>
              <p:cNvSpPr/>
              <p:nvPr/>
            </p:nvSpPr>
            <p:spPr>
              <a:xfrm>
                <a:off x="105500" y="3509671"/>
                <a:ext cx="232275" cy="53513"/>
              </a:xfrm>
              <a:custGeom>
                <a:avLst/>
                <a:gdLst/>
                <a:ahLst/>
                <a:cxnLst/>
                <a:rect l="l" t="t" r="r" b="b"/>
                <a:pathLst>
                  <a:path w="8056" h="1856" extrusionOk="0">
                    <a:moveTo>
                      <a:pt x="1" y="1"/>
                    </a:moveTo>
                    <a:lnTo>
                      <a:pt x="1" y="1855"/>
                    </a:lnTo>
                    <a:lnTo>
                      <a:pt x="8055" y="1855"/>
                    </a:lnTo>
                    <a:lnTo>
                      <a:pt x="80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9" name="Google Shape;1589;p28"/>
              <p:cNvSpPr/>
              <p:nvPr/>
            </p:nvSpPr>
            <p:spPr>
              <a:xfrm>
                <a:off x="105500" y="4996015"/>
                <a:ext cx="991233" cy="147276"/>
              </a:xfrm>
              <a:custGeom>
                <a:avLst/>
                <a:gdLst/>
                <a:ahLst/>
                <a:cxnLst/>
                <a:rect l="l" t="t" r="r" b="b"/>
                <a:pathLst>
                  <a:path w="34379" h="5108" extrusionOk="0">
                    <a:moveTo>
                      <a:pt x="2371" y="1"/>
                    </a:moveTo>
                    <a:cubicBezTo>
                      <a:pt x="1064" y="1"/>
                      <a:pt x="1" y="943"/>
                      <a:pt x="1" y="2098"/>
                    </a:cubicBezTo>
                    <a:lnTo>
                      <a:pt x="1" y="5107"/>
                    </a:lnTo>
                    <a:lnTo>
                      <a:pt x="34378" y="5107"/>
                    </a:lnTo>
                    <a:lnTo>
                      <a:pt x="34378" y="2128"/>
                    </a:lnTo>
                    <a:cubicBezTo>
                      <a:pt x="34378" y="943"/>
                      <a:pt x="33314" y="1"/>
                      <a:pt x="3200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0" name="Google Shape;1590;p28"/>
              <p:cNvSpPr/>
              <p:nvPr/>
            </p:nvSpPr>
            <p:spPr>
              <a:xfrm>
                <a:off x="724217" y="4996015"/>
                <a:ext cx="80673" cy="93821"/>
              </a:xfrm>
              <a:custGeom>
                <a:avLst/>
                <a:gdLst/>
                <a:ahLst/>
                <a:cxnLst/>
                <a:rect l="l" t="t" r="r" b="b"/>
                <a:pathLst>
                  <a:path w="2798" h="3254" extrusionOk="0">
                    <a:moveTo>
                      <a:pt x="1" y="1"/>
                    </a:moveTo>
                    <a:lnTo>
                      <a:pt x="1" y="3253"/>
                    </a:lnTo>
                    <a:lnTo>
                      <a:pt x="2797" y="3253"/>
                    </a:lnTo>
                    <a:lnTo>
                      <a:pt x="279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1" name="Google Shape;1591;p28"/>
              <p:cNvSpPr/>
              <p:nvPr/>
            </p:nvSpPr>
            <p:spPr>
              <a:xfrm>
                <a:off x="178245" y="4996015"/>
                <a:ext cx="165672" cy="147276"/>
              </a:xfrm>
              <a:custGeom>
                <a:avLst/>
                <a:gdLst/>
                <a:ahLst/>
                <a:cxnLst/>
                <a:rect l="l" t="t" r="r" b="b"/>
                <a:pathLst>
                  <a:path w="5746" h="5108" extrusionOk="0">
                    <a:moveTo>
                      <a:pt x="0" y="1"/>
                    </a:moveTo>
                    <a:lnTo>
                      <a:pt x="0" y="5107"/>
                    </a:lnTo>
                    <a:lnTo>
                      <a:pt x="5745" y="5107"/>
                    </a:lnTo>
                    <a:lnTo>
                      <a:pt x="57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2" name="Google Shape;1592;p28"/>
              <p:cNvSpPr/>
              <p:nvPr/>
            </p:nvSpPr>
            <p:spPr>
              <a:xfrm>
                <a:off x="839922" y="4996015"/>
                <a:ext cx="256811" cy="147276"/>
              </a:xfrm>
              <a:custGeom>
                <a:avLst/>
                <a:gdLst/>
                <a:ahLst/>
                <a:cxnLst/>
                <a:rect l="l" t="t" r="r" b="b"/>
                <a:pathLst>
                  <a:path w="8907" h="5108" extrusionOk="0">
                    <a:moveTo>
                      <a:pt x="0" y="1"/>
                    </a:moveTo>
                    <a:lnTo>
                      <a:pt x="0" y="5107"/>
                    </a:lnTo>
                    <a:lnTo>
                      <a:pt x="8906" y="5107"/>
                    </a:lnTo>
                    <a:lnTo>
                      <a:pt x="8906" y="2128"/>
                    </a:lnTo>
                    <a:cubicBezTo>
                      <a:pt x="8906" y="943"/>
                      <a:pt x="7842" y="1"/>
                      <a:pt x="653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3" name="Google Shape;1593;p28"/>
              <p:cNvSpPr/>
              <p:nvPr/>
            </p:nvSpPr>
            <p:spPr>
              <a:xfrm>
                <a:off x="105500" y="5089808"/>
                <a:ext cx="991233" cy="53484"/>
              </a:xfrm>
              <a:custGeom>
                <a:avLst/>
                <a:gdLst/>
                <a:ahLst/>
                <a:cxnLst/>
                <a:rect l="l" t="t" r="r" b="b"/>
                <a:pathLst>
                  <a:path w="34379" h="1855" extrusionOk="0">
                    <a:moveTo>
                      <a:pt x="1" y="0"/>
                    </a:moveTo>
                    <a:lnTo>
                      <a:pt x="1" y="1854"/>
                    </a:lnTo>
                    <a:lnTo>
                      <a:pt x="34378" y="1854"/>
                    </a:lnTo>
                    <a:lnTo>
                      <a:pt x="3437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4" name="Google Shape;1594;p28"/>
              <p:cNvSpPr/>
              <p:nvPr/>
            </p:nvSpPr>
            <p:spPr>
              <a:xfrm>
                <a:off x="178245" y="5089808"/>
                <a:ext cx="251564" cy="53484"/>
              </a:xfrm>
              <a:custGeom>
                <a:avLst/>
                <a:gdLst/>
                <a:ahLst/>
                <a:cxnLst/>
                <a:rect l="l" t="t" r="r" b="b"/>
                <a:pathLst>
                  <a:path w="8725" h="1855" extrusionOk="0">
                    <a:moveTo>
                      <a:pt x="0" y="0"/>
                    </a:moveTo>
                    <a:lnTo>
                      <a:pt x="0" y="1854"/>
                    </a:lnTo>
                    <a:lnTo>
                      <a:pt x="8724" y="1854"/>
                    </a:lnTo>
                    <a:lnTo>
                      <a:pt x="87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5" name="Google Shape;1595;p28"/>
              <p:cNvSpPr/>
              <p:nvPr/>
            </p:nvSpPr>
            <p:spPr>
              <a:xfrm>
                <a:off x="484965" y="5089808"/>
                <a:ext cx="67526" cy="53484"/>
              </a:xfrm>
              <a:custGeom>
                <a:avLst/>
                <a:gdLst/>
                <a:ahLst/>
                <a:cxnLst/>
                <a:rect l="l" t="t" r="r" b="b"/>
                <a:pathLst>
                  <a:path w="2342" h="1855" extrusionOk="0">
                    <a:moveTo>
                      <a:pt x="1" y="0"/>
                    </a:moveTo>
                    <a:lnTo>
                      <a:pt x="1" y="1854"/>
                    </a:lnTo>
                    <a:lnTo>
                      <a:pt x="2341" y="1854"/>
                    </a:lnTo>
                    <a:lnTo>
                      <a:pt x="234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6" name="Google Shape;1596;p28"/>
              <p:cNvSpPr/>
              <p:nvPr/>
            </p:nvSpPr>
            <p:spPr>
              <a:xfrm>
                <a:off x="864458" y="5089808"/>
                <a:ext cx="232275" cy="53484"/>
              </a:xfrm>
              <a:custGeom>
                <a:avLst/>
                <a:gdLst/>
                <a:ahLst/>
                <a:cxnLst/>
                <a:rect l="l" t="t" r="r" b="b"/>
                <a:pathLst>
                  <a:path w="8056" h="1855" extrusionOk="0">
                    <a:moveTo>
                      <a:pt x="0" y="0"/>
                    </a:moveTo>
                    <a:lnTo>
                      <a:pt x="0" y="1854"/>
                    </a:lnTo>
                    <a:lnTo>
                      <a:pt x="8055" y="1854"/>
                    </a:lnTo>
                    <a:lnTo>
                      <a:pt x="80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597" name="Google Shape;1597;p28"/>
          <p:cNvGrpSpPr/>
          <p:nvPr/>
        </p:nvGrpSpPr>
        <p:grpSpPr>
          <a:xfrm>
            <a:off x="720034" y="3638895"/>
            <a:ext cx="2002336" cy="1349602"/>
            <a:chOff x="720034" y="3638895"/>
            <a:chExt cx="2002336" cy="1349602"/>
          </a:xfrm>
        </p:grpSpPr>
        <p:sp>
          <p:nvSpPr>
            <p:cNvPr id="1598" name="Google Shape;1598;p28"/>
            <p:cNvSpPr/>
            <p:nvPr/>
          </p:nvSpPr>
          <p:spPr>
            <a:xfrm>
              <a:off x="1556575" y="3812227"/>
              <a:ext cx="391643" cy="300417"/>
            </a:xfrm>
            <a:custGeom>
              <a:avLst/>
              <a:gdLst/>
              <a:ahLst/>
              <a:cxnLst/>
              <a:rect l="l" t="t" r="r" b="b"/>
              <a:pathLst>
                <a:path w="16962" h="13011" extrusionOk="0">
                  <a:moveTo>
                    <a:pt x="15351" y="1"/>
                  </a:moveTo>
                  <a:lnTo>
                    <a:pt x="1" y="10730"/>
                  </a:lnTo>
                  <a:lnTo>
                    <a:pt x="1612" y="13010"/>
                  </a:lnTo>
                  <a:lnTo>
                    <a:pt x="16962" y="2280"/>
                  </a:lnTo>
                  <a:lnTo>
                    <a:pt x="1535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9" name="Google Shape;1599;p28"/>
            <p:cNvSpPr/>
            <p:nvPr/>
          </p:nvSpPr>
          <p:spPr>
            <a:xfrm>
              <a:off x="1786081" y="4186299"/>
              <a:ext cx="581115" cy="477259"/>
            </a:xfrm>
            <a:custGeom>
              <a:avLst/>
              <a:gdLst/>
              <a:ahLst/>
              <a:cxnLst/>
              <a:rect l="l" t="t" r="r" b="b"/>
              <a:pathLst>
                <a:path w="25168" h="20670" extrusionOk="0">
                  <a:moveTo>
                    <a:pt x="20973" y="1"/>
                  </a:moveTo>
                  <a:lnTo>
                    <a:pt x="0" y="14682"/>
                  </a:lnTo>
                  <a:lnTo>
                    <a:pt x="4165" y="20670"/>
                  </a:lnTo>
                  <a:lnTo>
                    <a:pt x="25168" y="5989"/>
                  </a:lnTo>
                  <a:lnTo>
                    <a:pt x="2097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0" name="Google Shape;1600;p28"/>
            <p:cNvSpPr/>
            <p:nvPr/>
          </p:nvSpPr>
          <p:spPr>
            <a:xfrm>
              <a:off x="1555883" y="3639588"/>
              <a:ext cx="317249" cy="189518"/>
            </a:xfrm>
            <a:custGeom>
              <a:avLst/>
              <a:gdLst/>
              <a:ahLst/>
              <a:cxnLst/>
              <a:rect l="l" t="t" r="r" b="b"/>
              <a:pathLst>
                <a:path w="13740" h="8208" extrusionOk="0">
                  <a:moveTo>
                    <a:pt x="13739" y="0"/>
                  </a:moveTo>
                  <a:lnTo>
                    <a:pt x="10730" y="61"/>
                  </a:lnTo>
                  <a:lnTo>
                    <a:pt x="2706" y="5684"/>
                  </a:lnTo>
                  <a:lnTo>
                    <a:pt x="335" y="7326"/>
                  </a:lnTo>
                  <a:lnTo>
                    <a:pt x="1" y="8207"/>
                  </a:lnTo>
                  <a:lnTo>
                    <a:pt x="1" y="8207"/>
                  </a:lnTo>
                  <a:lnTo>
                    <a:pt x="1064" y="7447"/>
                  </a:lnTo>
                  <a:lnTo>
                    <a:pt x="5928" y="4043"/>
                  </a:lnTo>
                  <a:lnTo>
                    <a:pt x="7691" y="4225"/>
                  </a:lnTo>
                  <a:lnTo>
                    <a:pt x="8998" y="3314"/>
                  </a:lnTo>
                  <a:lnTo>
                    <a:pt x="7113" y="3222"/>
                  </a:lnTo>
                  <a:lnTo>
                    <a:pt x="8268" y="2402"/>
                  </a:lnTo>
                  <a:lnTo>
                    <a:pt x="10335" y="2371"/>
                  </a:lnTo>
                  <a:lnTo>
                    <a:pt x="13739" y="0"/>
                  </a:lnTo>
                  <a:close/>
                </a:path>
              </a:pathLst>
            </a:custGeom>
            <a:solidFill>
              <a:srgbClr val="FFD27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1" name="Google Shape;1601;p28"/>
            <p:cNvSpPr/>
            <p:nvPr/>
          </p:nvSpPr>
          <p:spPr>
            <a:xfrm>
              <a:off x="1788875" y="3661338"/>
              <a:ext cx="171277" cy="162157"/>
            </a:xfrm>
            <a:custGeom>
              <a:avLst/>
              <a:gdLst/>
              <a:ahLst/>
              <a:cxnLst/>
              <a:rect l="l" t="t" r="r" b="b"/>
              <a:pathLst>
                <a:path w="7418" h="7023" extrusionOk="0">
                  <a:moveTo>
                    <a:pt x="4925" y="1"/>
                  </a:moveTo>
                  <a:lnTo>
                    <a:pt x="1" y="3435"/>
                  </a:lnTo>
                  <a:lnTo>
                    <a:pt x="2524" y="7022"/>
                  </a:lnTo>
                  <a:lnTo>
                    <a:pt x="7417" y="3587"/>
                  </a:lnTo>
                  <a:lnTo>
                    <a:pt x="4925" y="1"/>
                  </a:lnTo>
                  <a:close/>
                </a:path>
              </a:pathLst>
            </a:custGeom>
            <a:solidFill>
              <a:srgbClr val="44ACD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2" name="Google Shape;1602;p28"/>
            <p:cNvSpPr/>
            <p:nvPr/>
          </p:nvSpPr>
          <p:spPr>
            <a:xfrm>
              <a:off x="1568512" y="3847323"/>
              <a:ext cx="632374" cy="607806"/>
            </a:xfrm>
            <a:custGeom>
              <a:avLst/>
              <a:gdLst/>
              <a:ahLst/>
              <a:cxnLst/>
              <a:rect l="l" t="t" r="r" b="b"/>
              <a:pathLst>
                <a:path w="27388" h="26324" extrusionOk="0">
                  <a:moveTo>
                    <a:pt x="17539" y="1"/>
                  </a:moveTo>
                  <a:lnTo>
                    <a:pt x="1" y="12250"/>
                  </a:lnTo>
                  <a:lnTo>
                    <a:pt x="4925" y="19302"/>
                  </a:lnTo>
                  <a:lnTo>
                    <a:pt x="9849" y="26323"/>
                  </a:lnTo>
                  <a:lnTo>
                    <a:pt x="27387" y="14074"/>
                  </a:lnTo>
                  <a:lnTo>
                    <a:pt x="22463" y="7022"/>
                  </a:lnTo>
                  <a:lnTo>
                    <a:pt x="175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3" name="Google Shape;1603;p28"/>
            <p:cNvSpPr/>
            <p:nvPr/>
          </p:nvSpPr>
          <p:spPr>
            <a:xfrm>
              <a:off x="1894161" y="3847323"/>
              <a:ext cx="306720" cy="380399"/>
            </a:xfrm>
            <a:custGeom>
              <a:avLst/>
              <a:gdLst/>
              <a:ahLst/>
              <a:cxnLst/>
              <a:rect l="l" t="t" r="r" b="b"/>
              <a:pathLst>
                <a:path w="13284" h="16475" extrusionOk="0">
                  <a:moveTo>
                    <a:pt x="3435" y="1"/>
                  </a:moveTo>
                  <a:lnTo>
                    <a:pt x="0" y="2402"/>
                  </a:lnTo>
                  <a:lnTo>
                    <a:pt x="4924" y="9423"/>
                  </a:lnTo>
                  <a:lnTo>
                    <a:pt x="9848" y="16475"/>
                  </a:lnTo>
                  <a:lnTo>
                    <a:pt x="13283" y="14074"/>
                  </a:lnTo>
                  <a:lnTo>
                    <a:pt x="8359" y="7022"/>
                  </a:lnTo>
                  <a:lnTo>
                    <a:pt x="343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4" name="Google Shape;1604;p28"/>
            <p:cNvSpPr/>
            <p:nvPr/>
          </p:nvSpPr>
          <p:spPr>
            <a:xfrm>
              <a:off x="1821176" y="4189809"/>
              <a:ext cx="391629" cy="300401"/>
            </a:xfrm>
            <a:custGeom>
              <a:avLst/>
              <a:gdLst/>
              <a:ahLst/>
              <a:cxnLst/>
              <a:rect l="l" t="t" r="r" b="b"/>
              <a:pathLst>
                <a:path w="16961" h="13010" extrusionOk="0">
                  <a:moveTo>
                    <a:pt x="15350" y="1"/>
                  </a:moveTo>
                  <a:lnTo>
                    <a:pt x="0" y="10730"/>
                  </a:lnTo>
                  <a:lnTo>
                    <a:pt x="1611" y="13010"/>
                  </a:lnTo>
                  <a:lnTo>
                    <a:pt x="16961" y="2280"/>
                  </a:lnTo>
                  <a:lnTo>
                    <a:pt x="1535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5" name="Google Shape;1605;p28"/>
            <p:cNvSpPr/>
            <p:nvPr/>
          </p:nvSpPr>
          <p:spPr>
            <a:xfrm>
              <a:off x="2104420" y="4185600"/>
              <a:ext cx="102494" cy="95475"/>
            </a:xfrm>
            <a:custGeom>
              <a:avLst/>
              <a:gdLst/>
              <a:ahLst/>
              <a:cxnLst/>
              <a:rect l="l" t="t" r="r" b="b"/>
              <a:pathLst>
                <a:path w="4439" h="4135" extrusionOk="0">
                  <a:moveTo>
                    <a:pt x="3010" y="1"/>
                  </a:moveTo>
                  <a:lnTo>
                    <a:pt x="1" y="2098"/>
                  </a:lnTo>
                  <a:lnTo>
                    <a:pt x="1399" y="4135"/>
                  </a:lnTo>
                  <a:lnTo>
                    <a:pt x="4439" y="2037"/>
                  </a:lnTo>
                  <a:lnTo>
                    <a:pt x="301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6" name="Google Shape;1606;p28"/>
            <p:cNvSpPr/>
            <p:nvPr/>
          </p:nvSpPr>
          <p:spPr>
            <a:xfrm>
              <a:off x="1738356" y="4089462"/>
              <a:ext cx="462539" cy="365676"/>
            </a:xfrm>
            <a:custGeom>
              <a:avLst/>
              <a:gdLst/>
              <a:ahLst/>
              <a:cxnLst/>
              <a:rect l="l" t="t" r="r" b="b"/>
              <a:pathLst>
                <a:path w="20032" h="15837" extrusionOk="0">
                  <a:moveTo>
                    <a:pt x="17539" y="0"/>
                  </a:moveTo>
                  <a:lnTo>
                    <a:pt x="0" y="12280"/>
                  </a:lnTo>
                  <a:lnTo>
                    <a:pt x="2493" y="15836"/>
                  </a:lnTo>
                  <a:lnTo>
                    <a:pt x="20031" y="3587"/>
                  </a:lnTo>
                  <a:lnTo>
                    <a:pt x="1753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7" name="Google Shape;1607;p28"/>
            <p:cNvSpPr/>
            <p:nvPr/>
          </p:nvSpPr>
          <p:spPr>
            <a:xfrm>
              <a:off x="2048558" y="4089462"/>
              <a:ext cx="152321" cy="148788"/>
            </a:xfrm>
            <a:custGeom>
              <a:avLst/>
              <a:gdLst/>
              <a:ahLst/>
              <a:cxnLst/>
              <a:rect l="l" t="t" r="r" b="b"/>
              <a:pathLst>
                <a:path w="6597" h="6444" extrusionOk="0">
                  <a:moveTo>
                    <a:pt x="4104" y="0"/>
                  </a:moveTo>
                  <a:lnTo>
                    <a:pt x="0" y="2888"/>
                  </a:lnTo>
                  <a:lnTo>
                    <a:pt x="2493" y="6444"/>
                  </a:lnTo>
                  <a:lnTo>
                    <a:pt x="6596" y="3587"/>
                  </a:lnTo>
                  <a:lnTo>
                    <a:pt x="41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8" name="Google Shape;1608;p28"/>
            <p:cNvSpPr/>
            <p:nvPr/>
          </p:nvSpPr>
          <p:spPr>
            <a:xfrm>
              <a:off x="2172777" y="4186299"/>
              <a:ext cx="194413" cy="206350"/>
            </a:xfrm>
            <a:custGeom>
              <a:avLst/>
              <a:gdLst/>
              <a:ahLst/>
              <a:cxnLst/>
              <a:rect l="l" t="t" r="r" b="b"/>
              <a:pathLst>
                <a:path w="8420" h="8937" extrusionOk="0">
                  <a:moveTo>
                    <a:pt x="4225" y="1"/>
                  </a:moveTo>
                  <a:lnTo>
                    <a:pt x="0" y="2949"/>
                  </a:lnTo>
                  <a:lnTo>
                    <a:pt x="4195" y="8937"/>
                  </a:lnTo>
                  <a:lnTo>
                    <a:pt x="8420" y="5989"/>
                  </a:lnTo>
                  <a:lnTo>
                    <a:pt x="422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9" name="Google Shape;1609;p28"/>
            <p:cNvSpPr/>
            <p:nvPr/>
          </p:nvSpPr>
          <p:spPr>
            <a:xfrm>
              <a:off x="1882224" y="4324558"/>
              <a:ext cx="484278" cy="338999"/>
            </a:xfrm>
            <a:custGeom>
              <a:avLst/>
              <a:gdLst/>
              <a:ahLst/>
              <a:cxnLst/>
              <a:rect l="l" t="t" r="r" b="b"/>
              <a:pathLst>
                <a:path w="20974" h="14682" extrusionOk="0">
                  <a:moveTo>
                    <a:pt x="20974" y="1"/>
                  </a:moveTo>
                  <a:lnTo>
                    <a:pt x="10487" y="7326"/>
                  </a:lnTo>
                  <a:lnTo>
                    <a:pt x="1" y="14682"/>
                  </a:lnTo>
                  <a:lnTo>
                    <a:pt x="1" y="14682"/>
                  </a:lnTo>
                  <a:lnTo>
                    <a:pt x="3618" y="14590"/>
                  </a:lnTo>
                  <a:lnTo>
                    <a:pt x="11642" y="8967"/>
                  </a:lnTo>
                  <a:lnTo>
                    <a:pt x="19667" y="3344"/>
                  </a:lnTo>
                  <a:lnTo>
                    <a:pt x="2097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0" name="Google Shape;1610;p28"/>
            <p:cNvSpPr/>
            <p:nvPr/>
          </p:nvSpPr>
          <p:spPr>
            <a:xfrm>
              <a:off x="1809239" y="4219294"/>
              <a:ext cx="541817" cy="421798"/>
            </a:xfrm>
            <a:custGeom>
              <a:avLst/>
              <a:gdLst/>
              <a:ahLst/>
              <a:cxnLst/>
              <a:rect l="l" t="t" r="r" b="b"/>
              <a:pathLst>
                <a:path w="23466" h="18268" extrusionOk="0">
                  <a:moveTo>
                    <a:pt x="20973" y="0"/>
                  </a:moveTo>
                  <a:lnTo>
                    <a:pt x="0" y="14681"/>
                  </a:lnTo>
                  <a:lnTo>
                    <a:pt x="2493" y="18268"/>
                  </a:lnTo>
                  <a:lnTo>
                    <a:pt x="23466" y="3587"/>
                  </a:lnTo>
                  <a:lnTo>
                    <a:pt x="209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1" name="Google Shape;1611;p28"/>
            <p:cNvSpPr/>
            <p:nvPr/>
          </p:nvSpPr>
          <p:spPr>
            <a:xfrm>
              <a:off x="2178387" y="4219282"/>
              <a:ext cx="170562" cy="161441"/>
            </a:xfrm>
            <a:custGeom>
              <a:avLst/>
              <a:gdLst/>
              <a:ahLst/>
              <a:cxnLst/>
              <a:rect l="l" t="t" r="r" b="b"/>
              <a:pathLst>
                <a:path w="7387" h="6992" extrusionOk="0">
                  <a:moveTo>
                    <a:pt x="4924" y="0"/>
                  </a:moveTo>
                  <a:lnTo>
                    <a:pt x="0" y="3435"/>
                  </a:lnTo>
                  <a:lnTo>
                    <a:pt x="2492" y="6991"/>
                  </a:lnTo>
                  <a:lnTo>
                    <a:pt x="7386" y="3587"/>
                  </a:lnTo>
                  <a:lnTo>
                    <a:pt x="49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2" name="Google Shape;1612;p28"/>
            <p:cNvSpPr/>
            <p:nvPr/>
          </p:nvSpPr>
          <p:spPr>
            <a:xfrm>
              <a:off x="1568512" y="3846631"/>
              <a:ext cx="462528" cy="365667"/>
            </a:xfrm>
            <a:custGeom>
              <a:avLst/>
              <a:gdLst/>
              <a:ahLst/>
              <a:cxnLst/>
              <a:rect l="l" t="t" r="r" b="b"/>
              <a:pathLst>
                <a:path w="20032" h="15837" extrusionOk="0">
                  <a:moveTo>
                    <a:pt x="17539" y="0"/>
                  </a:moveTo>
                  <a:lnTo>
                    <a:pt x="1" y="12280"/>
                  </a:lnTo>
                  <a:lnTo>
                    <a:pt x="2493" y="15836"/>
                  </a:lnTo>
                  <a:lnTo>
                    <a:pt x="20031" y="3587"/>
                  </a:lnTo>
                  <a:lnTo>
                    <a:pt x="1753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3" name="Google Shape;1613;p28"/>
            <p:cNvSpPr/>
            <p:nvPr/>
          </p:nvSpPr>
          <p:spPr>
            <a:xfrm>
              <a:off x="1878714" y="3847323"/>
              <a:ext cx="152321" cy="148096"/>
            </a:xfrm>
            <a:custGeom>
              <a:avLst/>
              <a:gdLst/>
              <a:ahLst/>
              <a:cxnLst/>
              <a:rect l="l" t="t" r="r" b="b"/>
              <a:pathLst>
                <a:path w="6597" h="6414" extrusionOk="0">
                  <a:moveTo>
                    <a:pt x="4104" y="1"/>
                  </a:moveTo>
                  <a:lnTo>
                    <a:pt x="1" y="2858"/>
                  </a:lnTo>
                  <a:lnTo>
                    <a:pt x="2493" y="6414"/>
                  </a:lnTo>
                  <a:lnTo>
                    <a:pt x="6596" y="3557"/>
                  </a:lnTo>
                  <a:lnTo>
                    <a:pt x="4104"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4" name="Google Shape;1614;p28"/>
            <p:cNvSpPr/>
            <p:nvPr/>
          </p:nvSpPr>
          <p:spPr>
            <a:xfrm>
              <a:off x="1402178" y="3638895"/>
              <a:ext cx="581138" cy="477259"/>
            </a:xfrm>
            <a:custGeom>
              <a:avLst/>
              <a:gdLst/>
              <a:ahLst/>
              <a:cxnLst/>
              <a:rect l="l" t="t" r="r" b="b"/>
              <a:pathLst>
                <a:path w="25169" h="20670" extrusionOk="0">
                  <a:moveTo>
                    <a:pt x="20974" y="0"/>
                  </a:moveTo>
                  <a:lnTo>
                    <a:pt x="1" y="14681"/>
                  </a:lnTo>
                  <a:lnTo>
                    <a:pt x="4195" y="20669"/>
                  </a:lnTo>
                  <a:lnTo>
                    <a:pt x="25169" y="5988"/>
                  </a:lnTo>
                  <a:lnTo>
                    <a:pt x="2097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5" name="Google Shape;1615;p28"/>
            <p:cNvSpPr/>
            <p:nvPr/>
          </p:nvSpPr>
          <p:spPr>
            <a:xfrm>
              <a:off x="1402894" y="3638895"/>
              <a:ext cx="484278" cy="338999"/>
            </a:xfrm>
            <a:custGeom>
              <a:avLst/>
              <a:gdLst/>
              <a:ahLst/>
              <a:cxnLst/>
              <a:rect l="l" t="t" r="r" b="b"/>
              <a:pathLst>
                <a:path w="20974" h="14682" extrusionOk="0">
                  <a:moveTo>
                    <a:pt x="20973" y="0"/>
                  </a:moveTo>
                  <a:lnTo>
                    <a:pt x="17356" y="91"/>
                  </a:lnTo>
                  <a:lnTo>
                    <a:pt x="9332" y="5714"/>
                  </a:lnTo>
                  <a:lnTo>
                    <a:pt x="1307" y="11338"/>
                  </a:lnTo>
                  <a:lnTo>
                    <a:pt x="0" y="14681"/>
                  </a:lnTo>
                  <a:lnTo>
                    <a:pt x="10487" y="7356"/>
                  </a:lnTo>
                  <a:lnTo>
                    <a:pt x="2097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6" name="Google Shape;1616;p28"/>
            <p:cNvSpPr/>
            <p:nvPr/>
          </p:nvSpPr>
          <p:spPr>
            <a:xfrm>
              <a:off x="1553781" y="4192626"/>
              <a:ext cx="198638" cy="241446"/>
            </a:xfrm>
            <a:custGeom>
              <a:avLst/>
              <a:gdLst/>
              <a:ahLst/>
              <a:cxnLst/>
              <a:rect l="l" t="t" r="r" b="b"/>
              <a:pathLst>
                <a:path w="8603" h="10457" extrusionOk="0">
                  <a:moveTo>
                    <a:pt x="2554" y="0"/>
                  </a:moveTo>
                  <a:lnTo>
                    <a:pt x="0" y="1794"/>
                  </a:lnTo>
                  <a:lnTo>
                    <a:pt x="3040" y="6110"/>
                  </a:lnTo>
                  <a:lnTo>
                    <a:pt x="6049" y="10456"/>
                  </a:lnTo>
                  <a:lnTo>
                    <a:pt x="8602" y="8663"/>
                  </a:lnTo>
                  <a:lnTo>
                    <a:pt x="5563" y="4347"/>
                  </a:lnTo>
                  <a:lnTo>
                    <a:pt x="255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7" name="Google Shape;1617;p28"/>
            <p:cNvSpPr/>
            <p:nvPr/>
          </p:nvSpPr>
          <p:spPr>
            <a:xfrm>
              <a:off x="1574123" y="4229823"/>
              <a:ext cx="167052" cy="204249"/>
            </a:xfrm>
            <a:custGeom>
              <a:avLst/>
              <a:gdLst/>
              <a:ahLst/>
              <a:cxnLst/>
              <a:rect l="l" t="t" r="r" b="b"/>
              <a:pathLst>
                <a:path w="7235" h="8846" extrusionOk="0">
                  <a:moveTo>
                    <a:pt x="2037" y="0"/>
                  </a:moveTo>
                  <a:lnTo>
                    <a:pt x="1" y="1429"/>
                  </a:lnTo>
                  <a:lnTo>
                    <a:pt x="2584" y="5137"/>
                  </a:lnTo>
                  <a:lnTo>
                    <a:pt x="5168" y="8845"/>
                  </a:lnTo>
                  <a:lnTo>
                    <a:pt x="7235" y="7417"/>
                  </a:lnTo>
                  <a:lnTo>
                    <a:pt x="4621" y="3708"/>
                  </a:lnTo>
                  <a:lnTo>
                    <a:pt x="203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8" name="Google Shape;1618;p28"/>
            <p:cNvSpPr/>
            <p:nvPr/>
          </p:nvSpPr>
          <p:spPr>
            <a:xfrm>
              <a:off x="720034" y="4274732"/>
              <a:ext cx="945374" cy="712540"/>
            </a:xfrm>
            <a:custGeom>
              <a:avLst/>
              <a:gdLst/>
              <a:ahLst/>
              <a:cxnLst/>
              <a:rect l="l" t="t" r="r" b="b"/>
              <a:pathLst>
                <a:path w="40944" h="30860" extrusionOk="0">
                  <a:moveTo>
                    <a:pt x="37357" y="0"/>
                  </a:moveTo>
                  <a:lnTo>
                    <a:pt x="2493" y="22858"/>
                  </a:lnTo>
                  <a:cubicBezTo>
                    <a:pt x="487" y="24226"/>
                    <a:pt x="0" y="26992"/>
                    <a:pt x="1398" y="28967"/>
                  </a:cubicBezTo>
                  <a:cubicBezTo>
                    <a:pt x="2258" y="30201"/>
                    <a:pt x="3623" y="30859"/>
                    <a:pt x="5013" y="30859"/>
                  </a:cubicBezTo>
                  <a:cubicBezTo>
                    <a:pt x="5884" y="30859"/>
                    <a:pt x="6765" y="30600"/>
                    <a:pt x="7538" y="30062"/>
                  </a:cubicBezTo>
                  <a:lnTo>
                    <a:pt x="40943" y="5137"/>
                  </a:lnTo>
                  <a:lnTo>
                    <a:pt x="39150" y="2554"/>
                  </a:lnTo>
                  <a:lnTo>
                    <a:pt x="37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9" name="Google Shape;1619;p28"/>
            <p:cNvSpPr/>
            <p:nvPr/>
          </p:nvSpPr>
          <p:spPr>
            <a:xfrm>
              <a:off x="786692" y="4349126"/>
              <a:ext cx="842210" cy="635167"/>
            </a:xfrm>
            <a:custGeom>
              <a:avLst/>
              <a:gdLst/>
              <a:ahLst/>
              <a:cxnLst/>
              <a:rect l="l" t="t" r="r" b="b"/>
              <a:pathLst>
                <a:path w="36476" h="27509" extrusionOk="0">
                  <a:moveTo>
                    <a:pt x="34318" y="0"/>
                  </a:moveTo>
                  <a:lnTo>
                    <a:pt x="2554" y="21034"/>
                  </a:lnTo>
                  <a:cubicBezTo>
                    <a:pt x="670" y="22311"/>
                    <a:pt x="1" y="24651"/>
                    <a:pt x="1095" y="26232"/>
                  </a:cubicBezTo>
                  <a:cubicBezTo>
                    <a:pt x="1612" y="26931"/>
                    <a:pt x="2402" y="27417"/>
                    <a:pt x="3284" y="27508"/>
                  </a:cubicBezTo>
                  <a:cubicBezTo>
                    <a:pt x="3770" y="27356"/>
                    <a:pt x="4226" y="27113"/>
                    <a:pt x="4621" y="26840"/>
                  </a:cubicBezTo>
                  <a:lnTo>
                    <a:pt x="36476" y="3070"/>
                  </a:lnTo>
                  <a:lnTo>
                    <a:pt x="35716" y="2006"/>
                  </a:lnTo>
                  <a:lnTo>
                    <a:pt x="3431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0" name="Google Shape;1620;p28"/>
            <p:cNvSpPr/>
            <p:nvPr/>
          </p:nvSpPr>
          <p:spPr>
            <a:xfrm>
              <a:off x="1487100" y="4264203"/>
              <a:ext cx="175480" cy="207759"/>
            </a:xfrm>
            <a:custGeom>
              <a:avLst/>
              <a:gdLst/>
              <a:ahLst/>
              <a:cxnLst/>
              <a:rect l="l" t="t" r="r" b="b"/>
              <a:pathLst>
                <a:path w="7600" h="8998" extrusionOk="0">
                  <a:moveTo>
                    <a:pt x="2554" y="1"/>
                  </a:moveTo>
                  <a:lnTo>
                    <a:pt x="1" y="1794"/>
                  </a:lnTo>
                  <a:lnTo>
                    <a:pt x="2524" y="5411"/>
                  </a:lnTo>
                  <a:lnTo>
                    <a:pt x="5046" y="8998"/>
                  </a:lnTo>
                  <a:lnTo>
                    <a:pt x="7600" y="7235"/>
                  </a:lnTo>
                  <a:lnTo>
                    <a:pt x="5077" y="3618"/>
                  </a:lnTo>
                  <a:lnTo>
                    <a:pt x="255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1" name="Google Shape;1621;p28"/>
            <p:cNvSpPr/>
            <p:nvPr/>
          </p:nvSpPr>
          <p:spPr>
            <a:xfrm>
              <a:off x="1487100" y="4264203"/>
              <a:ext cx="88456" cy="83538"/>
            </a:xfrm>
            <a:custGeom>
              <a:avLst/>
              <a:gdLst/>
              <a:ahLst/>
              <a:cxnLst/>
              <a:rect l="l" t="t" r="r" b="b"/>
              <a:pathLst>
                <a:path w="3831" h="3618" extrusionOk="0">
                  <a:moveTo>
                    <a:pt x="2554" y="1"/>
                  </a:moveTo>
                  <a:lnTo>
                    <a:pt x="1" y="1794"/>
                  </a:lnTo>
                  <a:lnTo>
                    <a:pt x="639" y="2706"/>
                  </a:lnTo>
                  <a:lnTo>
                    <a:pt x="1277" y="3618"/>
                  </a:lnTo>
                  <a:lnTo>
                    <a:pt x="3831" y="1855"/>
                  </a:lnTo>
                  <a:lnTo>
                    <a:pt x="3192" y="943"/>
                  </a:lnTo>
                  <a:lnTo>
                    <a:pt x="255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2" name="Google Shape;1622;p28"/>
            <p:cNvSpPr/>
            <p:nvPr/>
          </p:nvSpPr>
          <p:spPr>
            <a:xfrm>
              <a:off x="1153047" y="4455799"/>
              <a:ext cx="235836" cy="249874"/>
            </a:xfrm>
            <a:custGeom>
              <a:avLst/>
              <a:gdLst/>
              <a:ahLst/>
              <a:cxnLst/>
              <a:rect l="l" t="t" r="r" b="b"/>
              <a:pathLst>
                <a:path w="10214" h="10822" extrusionOk="0">
                  <a:moveTo>
                    <a:pt x="5168" y="1"/>
                  </a:moveTo>
                  <a:lnTo>
                    <a:pt x="0" y="3618"/>
                  </a:lnTo>
                  <a:lnTo>
                    <a:pt x="2523" y="7235"/>
                  </a:lnTo>
                  <a:lnTo>
                    <a:pt x="5046" y="10821"/>
                  </a:lnTo>
                  <a:lnTo>
                    <a:pt x="10213" y="7235"/>
                  </a:lnTo>
                  <a:lnTo>
                    <a:pt x="7691" y="3618"/>
                  </a:lnTo>
                  <a:lnTo>
                    <a:pt x="516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3" name="Google Shape;1623;p28"/>
            <p:cNvSpPr/>
            <p:nvPr/>
          </p:nvSpPr>
          <p:spPr>
            <a:xfrm>
              <a:off x="1153047" y="4455799"/>
              <a:ext cx="148811" cy="125653"/>
            </a:xfrm>
            <a:custGeom>
              <a:avLst/>
              <a:gdLst/>
              <a:ahLst/>
              <a:cxnLst/>
              <a:rect l="l" t="t" r="r" b="b"/>
              <a:pathLst>
                <a:path w="6445" h="5442" extrusionOk="0">
                  <a:moveTo>
                    <a:pt x="5168" y="1"/>
                  </a:moveTo>
                  <a:lnTo>
                    <a:pt x="0" y="3618"/>
                  </a:lnTo>
                  <a:lnTo>
                    <a:pt x="639" y="4529"/>
                  </a:lnTo>
                  <a:lnTo>
                    <a:pt x="1277" y="5441"/>
                  </a:lnTo>
                  <a:lnTo>
                    <a:pt x="6444" y="1855"/>
                  </a:lnTo>
                  <a:lnTo>
                    <a:pt x="5806" y="943"/>
                  </a:lnTo>
                  <a:lnTo>
                    <a:pt x="516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4" name="Google Shape;1624;p28"/>
            <p:cNvSpPr/>
            <p:nvPr/>
          </p:nvSpPr>
          <p:spPr>
            <a:xfrm>
              <a:off x="1456230" y="4872678"/>
              <a:ext cx="1266140" cy="115819"/>
            </a:xfrm>
            <a:custGeom>
              <a:avLst/>
              <a:gdLst/>
              <a:ahLst/>
              <a:cxnLst/>
              <a:rect l="l" t="t" r="r" b="b"/>
              <a:pathLst>
                <a:path w="54835" h="5016" extrusionOk="0">
                  <a:moveTo>
                    <a:pt x="0" y="0"/>
                  </a:moveTo>
                  <a:lnTo>
                    <a:pt x="0" y="4985"/>
                  </a:lnTo>
                  <a:lnTo>
                    <a:pt x="54834" y="5016"/>
                  </a:lnTo>
                  <a:lnTo>
                    <a:pt x="54834" y="31"/>
                  </a:lnTo>
                  <a:lnTo>
                    <a:pt x="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5" name="Google Shape;1625;p28"/>
            <p:cNvSpPr/>
            <p:nvPr/>
          </p:nvSpPr>
          <p:spPr>
            <a:xfrm>
              <a:off x="1456230" y="4872678"/>
              <a:ext cx="254769" cy="115817"/>
            </a:xfrm>
            <a:custGeom>
              <a:avLst/>
              <a:gdLst/>
              <a:ahLst/>
              <a:cxnLst/>
              <a:rect l="l" t="t" r="r" b="b"/>
              <a:pathLst>
                <a:path w="11034" h="5016" extrusionOk="0">
                  <a:moveTo>
                    <a:pt x="0" y="0"/>
                  </a:moveTo>
                  <a:lnTo>
                    <a:pt x="0" y="4985"/>
                  </a:lnTo>
                  <a:lnTo>
                    <a:pt x="11034" y="5016"/>
                  </a:lnTo>
                  <a:lnTo>
                    <a:pt x="1103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6" name="Google Shape;1626;p28"/>
            <p:cNvSpPr/>
            <p:nvPr/>
          </p:nvSpPr>
          <p:spPr>
            <a:xfrm>
              <a:off x="1781856" y="4872678"/>
              <a:ext cx="79335" cy="115817"/>
            </a:xfrm>
            <a:custGeom>
              <a:avLst/>
              <a:gdLst/>
              <a:ahLst/>
              <a:cxnLst/>
              <a:rect l="l" t="t" r="r" b="b"/>
              <a:pathLst>
                <a:path w="3436" h="5016" extrusionOk="0">
                  <a:moveTo>
                    <a:pt x="1" y="0"/>
                  </a:moveTo>
                  <a:lnTo>
                    <a:pt x="1" y="5016"/>
                  </a:lnTo>
                  <a:lnTo>
                    <a:pt x="3436" y="5016"/>
                  </a:lnTo>
                  <a:lnTo>
                    <a:pt x="343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7" name="Google Shape;1627;p28"/>
            <p:cNvSpPr/>
            <p:nvPr/>
          </p:nvSpPr>
          <p:spPr>
            <a:xfrm>
              <a:off x="1510258" y="4662126"/>
              <a:ext cx="1158028" cy="93374"/>
            </a:xfrm>
            <a:custGeom>
              <a:avLst/>
              <a:gdLst/>
              <a:ahLst/>
              <a:cxnLst/>
              <a:rect l="l" t="t" r="r" b="b"/>
              <a:pathLst>
                <a:path w="50154" h="4044" extrusionOk="0">
                  <a:moveTo>
                    <a:pt x="5898" y="1"/>
                  </a:moveTo>
                  <a:lnTo>
                    <a:pt x="1" y="4043"/>
                  </a:lnTo>
                  <a:lnTo>
                    <a:pt x="50154" y="4043"/>
                  </a:lnTo>
                  <a:lnTo>
                    <a:pt x="4425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8" name="Google Shape;1628;p28"/>
            <p:cNvSpPr/>
            <p:nvPr/>
          </p:nvSpPr>
          <p:spPr>
            <a:xfrm>
              <a:off x="1456230" y="4904264"/>
              <a:ext cx="1266110" cy="53360"/>
            </a:xfrm>
            <a:custGeom>
              <a:avLst/>
              <a:gdLst/>
              <a:ahLst/>
              <a:cxnLst/>
              <a:rect l="l" t="t" r="r" b="b"/>
              <a:pathLst>
                <a:path w="54835" h="2311" extrusionOk="0">
                  <a:moveTo>
                    <a:pt x="0" y="0"/>
                  </a:moveTo>
                  <a:lnTo>
                    <a:pt x="0" y="2280"/>
                  </a:lnTo>
                  <a:lnTo>
                    <a:pt x="54834" y="2310"/>
                  </a:lnTo>
                  <a:lnTo>
                    <a:pt x="54834" y="31"/>
                  </a:lnTo>
                  <a:lnTo>
                    <a:pt x="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9" name="Google Shape;1629;p28"/>
            <p:cNvSpPr/>
            <p:nvPr/>
          </p:nvSpPr>
          <p:spPr>
            <a:xfrm>
              <a:off x="2308933" y="4904957"/>
              <a:ext cx="320735" cy="51951"/>
            </a:xfrm>
            <a:custGeom>
              <a:avLst/>
              <a:gdLst/>
              <a:ahLst/>
              <a:cxnLst/>
              <a:rect l="l" t="t" r="r" b="b"/>
              <a:pathLst>
                <a:path w="13891" h="2250" extrusionOk="0">
                  <a:moveTo>
                    <a:pt x="0" y="1"/>
                  </a:moveTo>
                  <a:lnTo>
                    <a:pt x="0" y="2250"/>
                  </a:lnTo>
                  <a:lnTo>
                    <a:pt x="13891" y="2250"/>
                  </a:lnTo>
                  <a:lnTo>
                    <a:pt x="1389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0" name="Google Shape;1630;p28"/>
            <p:cNvSpPr/>
            <p:nvPr/>
          </p:nvSpPr>
          <p:spPr>
            <a:xfrm>
              <a:off x="2151720" y="4904957"/>
              <a:ext cx="85639" cy="51951"/>
            </a:xfrm>
            <a:custGeom>
              <a:avLst/>
              <a:gdLst/>
              <a:ahLst/>
              <a:cxnLst/>
              <a:rect l="l" t="t" r="r" b="b"/>
              <a:pathLst>
                <a:path w="3709" h="2250" extrusionOk="0">
                  <a:moveTo>
                    <a:pt x="0" y="1"/>
                  </a:moveTo>
                  <a:lnTo>
                    <a:pt x="0" y="2250"/>
                  </a:lnTo>
                  <a:lnTo>
                    <a:pt x="3709" y="2250"/>
                  </a:lnTo>
                  <a:lnTo>
                    <a:pt x="370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1" name="Google Shape;1631;p28"/>
            <p:cNvSpPr/>
            <p:nvPr/>
          </p:nvSpPr>
          <p:spPr>
            <a:xfrm>
              <a:off x="1456230" y="4904264"/>
              <a:ext cx="296191" cy="52644"/>
            </a:xfrm>
            <a:custGeom>
              <a:avLst/>
              <a:gdLst/>
              <a:ahLst/>
              <a:cxnLst/>
              <a:rect l="l" t="t" r="r" b="b"/>
              <a:pathLst>
                <a:path w="12828" h="2280" extrusionOk="0">
                  <a:moveTo>
                    <a:pt x="0" y="0"/>
                  </a:moveTo>
                  <a:lnTo>
                    <a:pt x="0" y="2280"/>
                  </a:lnTo>
                  <a:lnTo>
                    <a:pt x="12827" y="2280"/>
                  </a:lnTo>
                  <a:lnTo>
                    <a:pt x="12827" y="31"/>
                  </a:lnTo>
                  <a:lnTo>
                    <a:pt x="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2" name="Google Shape;1632;p28"/>
            <p:cNvSpPr/>
            <p:nvPr/>
          </p:nvSpPr>
          <p:spPr>
            <a:xfrm>
              <a:off x="1509566" y="4754784"/>
              <a:ext cx="1158749" cy="116512"/>
            </a:xfrm>
            <a:custGeom>
              <a:avLst/>
              <a:gdLst/>
              <a:ahLst/>
              <a:cxnLst/>
              <a:rect l="l" t="t" r="r" b="b"/>
              <a:pathLst>
                <a:path w="50184" h="5046" extrusionOk="0">
                  <a:moveTo>
                    <a:pt x="0" y="0"/>
                  </a:moveTo>
                  <a:lnTo>
                    <a:pt x="0" y="5015"/>
                  </a:lnTo>
                  <a:lnTo>
                    <a:pt x="50184" y="5046"/>
                  </a:lnTo>
                  <a:lnTo>
                    <a:pt x="50184" y="30"/>
                  </a:lnTo>
                  <a:lnTo>
                    <a:pt x="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3" name="Google Shape;1633;p28"/>
            <p:cNvSpPr/>
            <p:nvPr/>
          </p:nvSpPr>
          <p:spPr>
            <a:xfrm>
              <a:off x="1510258" y="4755476"/>
              <a:ext cx="338307" cy="115817"/>
            </a:xfrm>
            <a:custGeom>
              <a:avLst/>
              <a:gdLst/>
              <a:ahLst/>
              <a:cxnLst/>
              <a:rect l="l" t="t" r="r" b="b"/>
              <a:pathLst>
                <a:path w="14652" h="5016" extrusionOk="0">
                  <a:moveTo>
                    <a:pt x="1" y="0"/>
                  </a:moveTo>
                  <a:lnTo>
                    <a:pt x="1" y="4985"/>
                  </a:lnTo>
                  <a:lnTo>
                    <a:pt x="14652" y="5016"/>
                  </a:lnTo>
                  <a:lnTo>
                    <a:pt x="1465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4" name="Google Shape;1634;p28"/>
            <p:cNvSpPr/>
            <p:nvPr/>
          </p:nvSpPr>
          <p:spPr>
            <a:xfrm>
              <a:off x="1510258" y="4787063"/>
              <a:ext cx="1158744" cy="52644"/>
            </a:xfrm>
            <a:custGeom>
              <a:avLst/>
              <a:gdLst/>
              <a:ahLst/>
              <a:cxnLst/>
              <a:rect l="l" t="t" r="r" b="b"/>
              <a:pathLst>
                <a:path w="50185" h="2280" extrusionOk="0">
                  <a:moveTo>
                    <a:pt x="1" y="0"/>
                  </a:moveTo>
                  <a:lnTo>
                    <a:pt x="1" y="2249"/>
                  </a:lnTo>
                  <a:lnTo>
                    <a:pt x="50184" y="2280"/>
                  </a:lnTo>
                  <a:lnTo>
                    <a:pt x="50184" y="31"/>
                  </a:lnTo>
                  <a:lnTo>
                    <a:pt x="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5" name="Google Shape;1635;p28"/>
            <p:cNvSpPr/>
            <p:nvPr/>
          </p:nvSpPr>
          <p:spPr>
            <a:xfrm>
              <a:off x="1509566" y="4786347"/>
              <a:ext cx="359364" cy="52667"/>
            </a:xfrm>
            <a:custGeom>
              <a:avLst/>
              <a:gdLst/>
              <a:ahLst/>
              <a:cxnLst/>
              <a:rect l="l" t="t" r="r" b="b"/>
              <a:pathLst>
                <a:path w="15564" h="2281" extrusionOk="0">
                  <a:moveTo>
                    <a:pt x="0" y="1"/>
                  </a:moveTo>
                  <a:lnTo>
                    <a:pt x="0" y="2280"/>
                  </a:lnTo>
                  <a:lnTo>
                    <a:pt x="15563" y="2280"/>
                  </a:lnTo>
                  <a:lnTo>
                    <a:pt x="15563" y="31"/>
                  </a:lnTo>
                  <a:lnTo>
                    <a:pt x="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6" name="Google Shape;1636;p28"/>
            <p:cNvSpPr/>
            <p:nvPr/>
          </p:nvSpPr>
          <p:spPr>
            <a:xfrm>
              <a:off x="1418318" y="3661338"/>
              <a:ext cx="541840" cy="421821"/>
            </a:xfrm>
            <a:custGeom>
              <a:avLst/>
              <a:gdLst/>
              <a:ahLst/>
              <a:cxnLst/>
              <a:rect l="l" t="t" r="r" b="b"/>
              <a:pathLst>
                <a:path w="23467" h="18269" extrusionOk="0">
                  <a:moveTo>
                    <a:pt x="20974" y="1"/>
                  </a:moveTo>
                  <a:lnTo>
                    <a:pt x="1" y="14682"/>
                  </a:lnTo>
                  <a:lnTo>
                    <a:pt x="2493" y="18268"/>
                  </a:lnTo>
                  <a:lnTo>
                    <a:pt x="23466" y="3587"/>
                  </a:lnTo>
                  <a:lnTo>
                    <a:pt x="20974"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37" name="Google Shape;1637;p28"/>
          <p:cNvGrpSpPr/>
          <p:nvPr/>
        </p:nvGrpSpPr>
        <p:grpSpPr>
          <a:xfrm>
            <a:off x="2626927" y="3077226"/>
            <a:ext cx="664633" cy="664286"/>
            <a:chOff x="6212418" y="1482331"/>
            <a:chExt cx="627249" cy="626921"/>
          </a:xfrm>
        </p:grpSpPr>
        <p:sp>
          <p:nvSpPr>
            <p:cNvPr id="1638" name="Google Shape;1638;p2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9" name="Google Shape;1639;p2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40" name="Google Shape;1640;p28"/>
          <p:cNvGrpSpPr/>
          <p:nvPr/>
        </p:nvGrpSpPr>
        <p:grpSpPr>
          <a:xfrm rot="6993042">
            <a:off x="3920735" y="2686939"/>
            <a:ext cx="783728" cy="762236"/>
            <a:chOff x="6212418" y="1482331"/>
            <a:chExt cx="627249" cy="626921"/>
          </a:xfrm>
        </p:grpSpPr>
        <p:sp>
          <p:nvSpPr>
            <p:cNvPr id="1641" name="Google Shape;1641;p28"/>
            <p:cNvSpPr/>
            <p:nvPr/>
          </p:nvSpPr>
          <p:spPr>
            <a:xfrm>
              <a:off x="6212418" y="1482331"/>
              <a:ext cx="627249" cy="620800"/>
            </a:xfrm>
            <a:custGeom>
              <a:avLst/>
              <a:gdLst/>
              <a:ahLst/>
              <a:cxnLst/>
              <a:rect l="l" t="t" r="r" b="b"/>
              <a:pathLst>
                <a:path w="7782" h="7702" extrusionOk="0">
                  <a:moveTo>
                    <a:pt x="6112" y="1623"/>
                  </a:moveTo>
                  <a:cubicBezTo>
                    <a:pt x="6112" y="1623"/>
                    <a:pt x="6112" y="1623"/>
                    <a:pt x="6112" y="1623"/>
                  </a:cubicBezTo>
                  <a:lnTo>
                    <a:pt x="6112" y="1623"/>
                  </a:lnTo>
                  <a:cubicBezTo>
                    <a:pt x="6112" y="1623"/>
                    <a:pt x="6112" y="1623"/>
                    <a:pt x="6112" y="1623"/>
                  </a:cubicBezTo>
                  <a:close/>
                  <a:moveTo>
                    <a:pt x="1032" y="1"/>
                  </a:moveTo>
                  <a:cubicBezTo>
                    <a:pt x="1032" y="1"/>
                    <a:pt x="1" y="4037"/>
                    <a:pt x="1909" y="6207"/>
                  </a:cubicBezTo>
                  <a:cubicBezTo>
                    <a:pt x="1909" y="6207"/>
                    <a:pt x="3569" y="7701"/>
                    <a:pt x="5835" y="7701"/>
                  </a:cubicBezTo>
                  <a:cubicBezTo>
                    <a:pt x="6447" y="7701"/>
                    <a:pt x="7102" y="7592"/>
                    <a:pt x="7781" y="7316"/>
                  </a:cubicBezTo>
                  <a:cubicBezTo>
                    <a:pt x="7781" y="7316"/>
                    <a:pt x="5635" y="6499"/>
                    <a:pt x="6112" y="1623"/>
                  </a:cubicBezTo>
                  <a:lnTo>
                    <a:pt x="6112" y="1623"/>
                  </a:lnTo>
                  <a:cubicBezTo>
                    <a:pt x="6112" y="1623"/>
                    <a:pt x="6109" y="1623"/>
                    <a:pt x="6104" y="1623"/>
                  </a:cubicBezTo>
                  <a:cubicBezTo>
                    <a:pt x="5980" y="1623"/>
                    <a:pt x="4400" y="1465"/>
                    <a:pt x="103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2" name="Google Shape;1642;p28"/>
            <p:cNvSpPr/>
            <p:nvPr/>
          </p:nvSpPr>
          <p:spPr>
            <a:xfrm>
              <a:off x="6365722" y="1881228"/>
              <a:ext cx="473459" cy="228024"/>
            </a:xfrm>
            <a:custGeom>
              <a:avLst/>
              <a:gdLst/>
              <a:ahLst/>
              <a:cxnLst/>
              <a:rect l="l" t="t" r="r" b="b"/>
              <a:pathLst>
                <a:path w="5874" h="2829" extrusionOk="0">
                  <a:moveTo>
                    <a:pt x="5873" y="2367"/>
                  </a:moveTo>
                  <a:cubicBezTo>
                    <a:pt x="5872" y="2368"/>
                    <a:pt x="5870" y="2368"/>
                    <a:pt x="5869" y="2369"/>
                  </a:cubicBezTo>
                  <a:lnTo>
                    <a:pt x="5869" y="2369"/>
                  </a:lnTo>
                  <a:cubicBezTo>
                    <a:pt x="5872" y="2368"/>
                    <a:pt x="5874" y="2368"/>
                    <a:pt x="5873" y="2367"/>
                  </a:cubicBezTo>
                  <a:close/>
                  <a:moveTo>
                    <a:pt x="2141" y="0"/>
                  </a:moveTo>
                  <a:cubicBezTo>
                    <a:pt x="2141" y="0"/>
                    <a:pt x="1496" y="1415"/>
                    <a:pt x="546" y="1415"/>
                  </a:cubicBezTo>
                  <a:cubicBezTo>
                    <a:pt x="373" y="1415"/>
                    <a:pt x="191" y="1368"/>
                    <a:pt x="1" y="1258"/>
                  </a:cubicBezTo>
                  <a:lnTo>
                    <a:pt x="1" y="1258"/>
                  </a:lnTo>
                  <a:cubicBezTo>
                    <a:pt x="1" y="1258"/>
                    <a:pt x="1394" y="2828"/>
                    <a:pt x="3689" y="2828"/>
                  </a:cubicBezTo>
                  <a:cubicBezTo>
                    <a:pt x="4346" y="2828"/>
                    <a:pt x="5076" y="2700"/>
                    <a:pt x="5869" y="2369"/>
                  </a:cubicBezTo>
                  <a:lnTo>
                    <a:pt x="5869" y="2369"/>
                  </a:lnTo>
                  <a:cubicBezTo>
                    <a:pt x="5850" y="2374"/>
                    <a:pt x="5766" y="2386"/>
                    <a:pt x="5633" y="2386"/>
                  </a:cubicBezTo>
                  <a:cubicBezTo>
                    <a:pt x="5034" y="2386"/>
                    <a:pt x="3434" y="2150"/>
                    <a:pt x="214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Pastel Law School Center Theme by Slidesgo">
  <a:themeElements>
    <a:clrScheme name="Simple Light">
      <a:dk1>
        <a:srgbClr val="434343"/>
      </a:dk1>
      <a:lt1>
        <a:srgbClr val="F1EFEE"/>
      </a:lt1>
      <a:dk2>
        <a:srgbClr val="EAD9D6"/>
      </a:dk2>
      <a:lt2>
        <a:srgbClr val="E9CCB1"/>
      </a:lt2>
      <a:accent1>
        <a:srgbClr val="EDCB6E"/>
      </a:accent1>
      <a:accent2>
        <a:srgbClr val="6D7897"/>
      </a:accent2>
      <a:accent3>
        <a:srgbClr val="999998"/>
      </a:accent3>
      <a:accent4>
        <a:srgbClr val="C4BDAB"/>
      </a:accent4>
      <a:accent5>
        <a:srgbClr val="DDD4D3"/>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906</Words>
  <PresentationFormat>Presentación en pantalla (16:9)</PresentationFormat>
  <Paragraphs>65</Paragraphs>
  <Slides>16</Slides>
  <Notes>16</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16</vt:i4>
      </vt:variant>
    </vt:vector>
  </HeadingPairs>
  <TitlesOfParts>
    <vt:vector size="26" baseType="lpstr">
      <vt:lpstr>Arial</vt:lpstr>
      <vt:lpstr>Caveat</vt:lpstr>
      <vt:lpstr>DM Sans</vt:lpstr>
      <vt:lpstr>Archivo</vt:lpstr>
      <vt:lpstr>Bebas Neue</vt:lpstr>
      <vt:lpstr>Prompt</vt:lpstr>
      <vt:lpstr>Archivo Medium</vt:lpstr>
      <vt:lpstr>Noto Serif Hebrew</vt:lpstr>
      <vt:lpstr>Pastel Law School Center Theme by Slidesgo</vt:lpstr>
      <vt:lpstr>Documento Adobe Acrobat</vt:lpstr>
      <vt:lpstr>MEDIDAS CAUTELARES – D.G.R.P.I. SAN LUIS  - DISPOSICIÓN TÉCNICO REGISTRAL Nº 3 – D.G.R.P.I. – 2016 - LEY NACIONAL Nº 17.801 - LEY NACIONAL Nº 22.172 / LEY PROVINCIAL Nº IV-091-2004 (oficios de extraña jurisdicción) - CAPÍTULO III del C.P.C.C. de la Provincia de San Luis</vt:lpstr>
      <vt:lpstr>LAS MEDIDAS CAUTELARES         son disposiciones judiciales que se dictan para garantizar el resultado de un proceso y asegurar el cumplimiento de la sentencia evitando la frustración del derecho del peticionante derivada de la duración del mismo       REGULADAS EN EL C.P.C.S.L.        ARTS. 195 A 237 BIS OPORTUNIDAD         ART. 195 C.P.C.S.L.      Pueden ser solicitadas antes o después de deducida la demanda a menos que la ley determine que debe entablarse previamente        Al peticionarla se debe expresar: 1- el derecho que se pretende asegurar; 2- la medida que se solicita; 3- la disposición de la ley en que se funda; 4- el cumplimiento de los requisitos que correspondan a la medida que se requiere  </vt:lpstr>
      <vt:lpstr>Diapositiva 3</vt:lpstr>
      <vt:lpstr>RESPONSABILIDAD:      Cuando se dispusiere levantar una medida cautelar por cualquier motivo que demuestre que el requirente abusó o se excedió en el derecho que la ley otorga para obtenerla, salvo el caso del deudor que no tiene domicilio en la República o existiera un proceso pendiente, la resolución lo condenará a pagar los daños y perjuicios, si la otra parte lo hubiere solicitado QUANTUM DE LA RESPONSABILIDAD:      El monto será determinado por el juez en trámite de incidente o de proceso sumario de acuerdo a las circunstancias a criterio del juez, siendo ésta decisión irrecurrible (ART. 208 IN FINE)       </vt:lpstr>
      <vt:lpstr>Diapositiva 5</vt:lpstr>
      <vt:lpstr>Art. 2: Medidas cautelares sobre inmuebles - Citar en forma correcta y completa la inscripción de dominio:      TOMO, LEY 3236 (O NO), DEPARTAMENTO, FOLIO Y NÚMERO      MATRÍCULA: DEPARTAMENTO + NÚMERO DE MATRÍCULA       EN CASO DE P.H.: DEPARTAMENTO + NÚMERO DE MATRÍCULA + BLOCK + UNIDAD FUNCIONAL - Si en la inscripción de dominio consignada, estuviese registrado más de un inmueble… - Cuando de la carátula de autos no surgiera el carácter de demandado del titular registral… - En caso de que el inmueble se encontrara en condominio… - Monto del embargo -  En los casos de ampliación, conversión, sustitución, reinscripción y aclaración de medidas cautelares: inscripción de dominio + anotación de la medida originaria </vt:lpstr>
      <vt:lpstr>Art. 3: Medidas cautelares sobre las personas          Inc. a: Personas humanas: - Nombre y apellido: caso de nombre extranjero o de dificultosa determinación - D.N.I. / PASAPORTE - Domicilio completo          Inc. b: Personas Jurídicas: - Razón o denominación social - Tipo social que ostentare                                                                             si correspondiere - Datos de inscripción  en el Registro Público - C.U.I.T. - Domicilio completo</vt:lpstr>
      <vt:lpstr>Art. 4 y ss: CADUCIDAD       Anotación provisoria:  Art. 9 inc. b de la Ley 17.801         180 DÍAS                                                            contados desde       Anotación definitiva:                                                                                              su toma de                                                                 Art. 37 inc. b de la Ley 17.801 y Art. 4 de la D.T.R. Nº 3 – 2016          5 AÑOS                  razón   - LOS PLAZOS CADUCAN DE PLENO DERECHO  - EXCEPCIONES:          subasta                                    inhibición general de bienes en caso de concurso , quiebra, incapacidad,                                      restricción a la capacidad e inhabilitación                            - REINSCRIPCIÓN:  dentro de los 6 meses anteriores                                                            al plazo de caducidad   </vt:lpstr>
      <vt:lpstr>Art. 6: La ampliación del monto de embargo recibirá el tratamiento registral de una NUEVA MEDIDA CAUTELAR         Art. 11: Si el oficio que ordena la reinscripción, conversión y/o transformación de una medida cautelar ingresare al R.P.I. una vez transcurrido el plazo de caducidad, se calificará como una NUEVA MEDIDA (fecha, número, monto del embargo, domicilio de la persona a inhibir, etc).</vt:lpstr>
      <vt:lpstr>Art. 12: Si se solicitare reinscripción, conversión y/o transformación de una medida vigente por un MONTO MAYOR a la traba original          se reinscribirá  la medida por el monto original y se trabará NUEVO EMBARGO por la ampliación          quedando registralmente vigentes ambas medidas cautelares  LEVANTAMIENTO DE MEDIDAS CAUTELARES:  Art. 1 inc. F Art. 8                                                                                                Art. 14 (para el caso de medidas cautelares sobre inmuebles) Art. 16 (para el caso de medidas cautelares sobre las personas)  - Ordenado por el mismo juzgado y en los mismo autos: si no existiese esa coincidencia, corresponderá indicar la causa legal que lo justifica  - Art. 17: Levantamiento al sólo efecto de escriturar</vt:lpstr>
      <vt:lpstr>Art. 18:  ANOTACIÓN DE LITIS EN EL PROCESO DE PRESCRIPCIÓN ADQUISITIVA - Se tomará razón como medida cautelar de “anotación de litis” la notificación del juicio de conformidad con lo dispuesto por el Art. 1.905 del C.C.y C  -Inc. c: “INDICAR LOS DATOS DE INDIVIDUALIZACIÓN DEL INMUEBLE, ESTO ES: UBICACIÓN, DESIGNACIÓN CONFORME AL PLANO DE MENSURA  CONFECCIONADO AL EFECTO – PARCELA Y MANZANA – SUPERFICIE Y NÚMERO DE PLANO”.  - Inc. d: copia simple del plano        no se exige desde el año 2022 (Ley V-1073-2022) - digitalización de las mensuras  Arts. 26 y 27: OFICIOS PROVENIENTES DE EXTRAÑA JURISDICCIÓN – Ley Nacional Nº 22.172 / Ley Provincial Nº IV-091-2004        caso de los juzgados nacionales y federales </vt:lpstr>
      <vt:lpstr>Diapositiva 12</vt:lpstr>
      <vt:lpstr>Art. 30: CAUSALES DE RECHAZO - Cuando se consigne en forma incompleta o incorrecta la inscripción de dominio (o no se la consigne) - Cuando no se consigne la anotación de la medida cautelar que se pretende levantar        o el levantamiento sea ordenado por un juzgado distinto del que ordenó la traba de la medida y no se exprese la causa legal que lo motiva - Cuando el oficio carezca de la firma del juez o el secretario del juzgado  -  Cuando tengan por objeto afectar el 50% del cónyuge no titular - Cuando tengan por objeto afectar derechos y acciones - Cuando se dispongan inhibiciones voluntarias - Cuando, en el caso de inhibición general de bienes, no se cite el nombre y apellido completo de la persona humana o la razón o denominación social y el tipo social que ostentare la persona jurídica      </vt:lpstr>
      <vt:lpstr>Diapositiva 14</vt:lpstr>
      <vt:lpstr>El oficio que ordena la traba de una medida cautelar      sólo puede ser firmado por el juez o el secretario del juzgado             debe bastarse a sí mismo (Art. 3 inc. b de la Ley Nº 17.801) Inhibición general de bienes       Prohibición de contratar                 sobre las personas                  sobre los inmuebles Inmuebles inscriptos originalmente en tomo ya trasladados a matrícula          tolerancia de 1 año No corresponde la inscripción definitiva de un embargo CONDICIONADO NO se pueden calificar los oficios en el mostrador de atención al público El RPI es uno sólo        trabajamos con todos los juzgados de la provincia En el informe que se adjunta al oficio se transcriben los artículos observados D.T.R. Nº 3 - 2016        http://www.rpi.sanluis.gov.ar/  </vt:lpstr>
      <vt:lpstr>¡GRACIAS POR SU ATENCIÓN!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MEDIDAS CAUTELARES – D.G.R.P.I. SAN LUIS  - DISPOSICIÓN TÉCNICO REGISTRAL Nº 3 – D.G.R.P.I. – 2016 - LEY NACIONAL Nº 17.801 - LEY NACIONAL Nº 22.172 / LEY PROVINCIAL Nº IV-091-2004 (oficios de extraña jurisdicción) - CAPÍTULO III del C.P.C.C. de la Provincia de San Luis</dc:title>
  <dc:creator>rpi1</dc:creator>
  <cp:lastModifiedBy>Usuario de Windows</cp:lastModifiedBy>
  <cp:revision>4</cp:revision>
  <dcterms:modified xsi:type="dcterms:W3CDTF">2025-09-19T12:07:22Z</dcterms:modified>
</cp:coreProperties>
</file>